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69" r:id="rId4"/>
    <p:sldId id="257" r:id="rId5"/>
    <p:sldId id="260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9F265-A9A6-D04C-8666-90A204C58512}" v="2" dt="2024-07-09T11:35:32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lwa Macamo" userId="S::lindelwa@apievents.com::2890d41d-2931-43ea-bfd5-37fc1d8464fb" providerId="AD" clId="Web-{33D0AEF5-481A-DC62-CE23-C00FC0659115}"/>
    <pc:docChg chg="sldOrd">
      <pc:chgData name="Lindelwa Macamo" userId="S::lindelwa@apievents.com::2890d41d-2931-43ea-bfd5-37fc1d8464fb" providerId="AD" clId="Web-{33D0AEF5-481A-DC62-CE23-C00FC0659115}" dt="2024-06-10T09:36:44.813" v="0"/>
      <pc:docMkLst>
        <pc:docMk/>
      </pc:docMkLst>
      <pc:sldChg chg="ord">
        <pc:chgData name="Lindelwa Macamo" userId="S::lindelwa@apievents.com::2890d41d-2931-43ea-bfd5-37fc1d8464fb" providerId="AD" clId="Web-{33D0AEF5-481A-DC62-CE23-C00FC0659115}" dt="2024-06-10T09:36:44.813" v="0"/>
        <pc:sldMkLst>
          <pc:docMk/>
          <pc:sldMk cId="1643431023" sldId="260"/>
        </pc:sldMkLst>
      </pc:sldChg>
    </pc:docChg>
  </pc:docChgLst>
  <pc:docChgLst>
    <pc:chgData name="Lindelwa Macamo" userId="S::lindelwa@apievents.com::2890d41d-2931-43ea-bfd5-37fc1d8464fb" providerId="AD" clId="Web-{ED4DC0DB-F855-4199-B274-3ABCE946D156}"/>
    <pc:docChg chg="modSld">
      <pc:chgData name="Lindelwa Macamo" userId="S::lindelwa@apievents.com::2890d41d-2931-43ea-bfd5-37fc1d8464fb" providerId="AD" clId="Web-{ED4DC0DB-F855-4199-B274-3ABCE946D156}" dt="2024-06-10T09:26:40.631" v="3" actId="1076"/>
      <pc:docMkLst>
        <pc:docMk/>
      </pc:docMkLst>
      <pc:sldChg chg="modSp">
        <pc:chgData name="Lindelwa Macamo" userId="S::lindelwa@apievents.com::2890d41d-2931-43ea-bfd5-37fc1d8464fb" providerId="AD" clId="Web-{ED4DC0DB-F855-4199-B274-3ABCE946D156}" dt="2024-06-10T09:26:40.631" v="3" actId="1076"/>
        <pc:sldMkLst>
          <pc:docMk/>
          <pc:sldMk cId="943329917" sldId="257"/>
        </pc:sldMkLst>
        <pc:spChg chg="mod">
          <ac:chgData name="Lindelwa Macamo" userId="S::lindelwa@apievents.com::2890d41d-2931-43ea-bfd5-37fc1d8464fb" providerId="AD" clId="Web-{ED4DC0DB-F855-4199-B274-3ABCE946D156}" dt="2024-06-10T09:26:40.631" v="3" actId="1076"/>
          <ac:spMkLst>
            <pc:docMk/>
            <pc:sldMk cId="943329917" sldId="257"/>
            <ac:spMk id="4" creationId="{FAF56EC3-B736-3483-D754-3B1F8F9E1297}"/>
          </ac:spMkLst>
        </pc:spChg>
      </pc:sldChg>
    </pc:docChg>
  </pc:docChgLst>
  <pc:docChgLst>
    <pc:chgData name="Muzi Khoza" userId="50019fc8-1aed-413f-b185-2628c85897be" providerId="ADAL" clId="{A6E7C108-2844-46AB-9A68-18EAB1B4DFA6}"/>
    <pc:docChg chg="modSld">
      <pc:chgData name="Muzi Khoza" userId="50019fc8-1aed-413f-b185-2628c85897be" providerId="ADAL" clId="{A6E7C108-2844-46AB-9A68-18EAB1B4DFA6}" dt="2024-05-15T14:14:57.266" v="5" actId="404"/>
      <pc:docMkLst>
        <pc:docMk/>
      </pc:docMkLst>
      <pc:sldChg chg="modSp mod">
        <pc:chgData name="Muzi Khoza" userId="50019fc8-1aed-413f-b185-2628c85897be" providerId="ADAL" clId="{A6E7C108-2844-46AB-9A68-18EAB1B4DFA6}" dt="2024-05-15T14:14:57.266" v="5" actId="404"/>
        <pc:sldMkLst>
          <pc:docMk/>
          <pc:sldMk cId="1643431023" sldId="260"/>
        </pc:sldMkLst>
        <pc:spChg chg="mod">
          <ac:chgData name="Muzi Khoza" userId="50019fc8-1aed-413f-b185-2628c85897be" providerId="ADAL" clId="{A6E7C108-2844-46AB-9A68-18EAB1B4DFA6}" dt="2024-05-15T14:14:57.266" v="5" actId="404"/>
          <ac:spMkLst>
            <pc:docMk/>
            <pc:sldMk cId="1643431023" sldId="260"/>
            <ac:spMk id="2" creationId="{FBF4306F-041A-FF89-858F-F86F1A6C9F31}"/>
          </ac:spMkLst>
        </pc:spChg>
      </pc:sldChg>
    </pc:docChg>
  </pc:docChgLst>
  <pc:docChgLst>
    <pc:chgData name="Mpilo Mnyanda" userId="S::mpilo@apievents.com::75597313-c5db-4f8d-9751-a11fe747e359" providerId="AD" clId="Web-{D8C16C1C-60C6-C0FC-2DD7-D9ED63ED643C}"/>
    <pc:docChg chg="addSld delSld modSld">
      <pc:chgData name="Mpilo Mnyanda" userId="S::mpilo@apievents.com::75597313-c5db-4f8d-9751-a11fe747e359" providerId="AD" clId="Web-{D8C16C1C-60C6-C0FC-2DD7-D9ED63ED643C}" dt="2024-05-15T11:44:04.897" v="124"/>
      <pc:docMkLst>
        <pc:docMk/>
      </pc:docMkLst>
      <pc:sldChg chg="del">
        <pc:chgData name="Mpilo Mnyanda" userId="S::mpilo@apievents.com::75597313-c5db-4f8d-9751-a11fe747e359" providerId="AD" clId="Web-{D8C16C1C-60C6-C0FC-2DD7-D9ED63ED643C}" dt="2024-05-15T07:11:45.580" v="99"/>
        <pc:sldMkLst>
          <pc:docMk/>
          <pc:sldMk cId="109857222" sldId="256"/>
        </pc:sldMkLst>
      </pc:sldChg>
      <pc:sldChg chg="addSp modSp mod setBg">
        <pc:chgData name="Mpilo Mnyanda" userId="S::mpilo@apievents.com::75597313-c5db-4f8d-9751-a11fe747e359" providerId="AD" clId="Web-{D8C16C1C-60C6-C0FC-2DD7-D9ED63ED643C}" dt="2024-05-15T10:35:36.771" v="101" actId="1076"/>
        <pc:sldMkLst>
          <pc:docMk/>
          <pc:sldMk cId="943329917" sldId="257"/>
        </pc:sldMkLst>
        <pc:spChg chg="mod">
          <ac:chgData name="Mpilo Mnyanda" userId="S::mpilo@apievents.com::75597313-c5db-4f8d-9751-a11fe747e359" providerId="AD" clId="Web-{D8C16C1C-60C6-C0FC-2DD7-D9ED63ED643C}" dt="2024-05-15T10:35:36.771" v="101" actId="1076"/>
          <ac:spMkLst>
            <pc:docMk/>
            <pc:sldMk cId="943329917" sldId="257"/>
            <ac:spMk id="4" creationId="{FAF56EC3-B736-3483-D754-3B1F8F9E1297}"/>
          </ac:spMkLst>
        </pc:spChg>
        <pc:picChg chg="add">
          <ac:chgData name="Mpilo Mnyanda" userId="S::mpilo@apievents.com::75597313-c5db-4f8d-9751-a11fe747e359" providerId="AD" clId="Web-{D8C16C1C-60C6-C0FC-2DD7-D9ED63ED643C}" dt="2024-05-15T06:28:51.482" v="56"/>
          <ac:picMkLst>
            <pc:docMk/>
            <pc:sldMk cId="943329917" sldId="257"/>
            <ac:picMk id="3" creationId="{C2646A58-46E6-A41D-1B35-9CBF4F2BB295}"/>
          </ac:picMkLst>
        </pc:picChg>
        <pc:picChg chg="add">
          <ac:chgData name="Mpilo Mnyanda" userId="S::mpilo@apievents.com::75597313-c5db-4f8d-9751-a11fe747e359" providerId="AD" clId="Web-{D8C16C1C-60C6-C0FC-2DD7-D9ED63ED643C}" dt="2024-05-15T06:28:51.529" v="57"/>
          <ac:picMkLst>
            <pc:docMk/>
            <pc:sldMk cId="943329917" sldId="257"/>
            <ac:picMk id="6" creationId="{C598E612-054D-2B0F-12E2-520A6A66BB99}"/>
          </ac:picMkLst>
        </pc:picChg>
      </pc:sldChg>
      <pc:sldChg chg="del">
        <pc:chgData name="Mpilo Mnyanda" userId="S::mpilo@apievents.com::75597313-c5db-4f8d-9751-a11fe747e359" providerId="AD" clId="Web-{D8C16C1C-60C6-C0FC-2DD7-D9ED63ED643C}" dt="2024-05-15T06:28:48.014" v="55"/>
        <pc:sldMkLst>
          <pc:docMk/>
          <pc:sldMk cId="3218373189" sldId="259"/>
        </pc:sldMkLst>
      </pc:sldChg>
      <pc:sldChg chg="addSp delSp modSp mod setBg">
        <pc:chgData name="Mpilo Mnyanda" userId="S::mpilo@apievents.com::75597313-c5db-4f8d-9751-a11fe747e359" providerId="AD" clId="Web-{D8C16C1C-60C6-C0FC-2DD7-D9ED63ED643C}" dt="2024-05-15T11:44:04.897" v="124"/>
        <pc:sldMkLst>
          <pc:docMk/>
          <pc:sldMk cId="1643431023" sldId="260"/>
        </pc:sldMkLst>
        <pc:spChg chg="add mod">
          <ac:chgData name="Mpilo Mnyanda" userId="S::mpilo@apievents.com::75597313-c5db-4f8d-9751-a11fe747e359" providerId="AD" clId="Web-{D8C16C1C-60C6-C0FC-2DD7-D9ED63ED643C}" dt="2024-05-15T11:43:08.802" v="107"/>
          <ac:spMkLst>
            <pc:docMk/>
            <pc:sldMk cId="1643431023" sldId="260"/>
            <ac:spMk id="2" creationId="{FBF4306F-041A-FF89-858F-F86F1A6C9F31}"/>
          </ac:spMkLst>
        </pc:spChg>
        <pc:spChg chg="mod">
          <ac:chgData name="Mpilo Mnyanda" userId="S::mpilo@apievents.com::75597313-c5db-4f8d-9751-a11fe747e359" providerId="AD" clId="Web-{D8C16C1C-60C6-C0FC-2DD7-D9ED63ED643C}" dt="2024-05-15T10:36:01.256" v="102" actId="1076"/>
          <ac:spMkLst>
            <pc:docMk/>
            <pc:sldMk cId="1643431023" sldId="260"/>
            <ac:spMk id="3" creationId="{D1EADCBF-5C8F-B389-5775-4663F6731C62}"/>
          </ac:spMkLst>
        </pc:spChg>
        <pc:spChg chg="mod">
          <ac:chgData name="Mpilo Mnyanda" userId="S::mpilo@apievents.com::75597313-c5db-4f8d-9751-a11fe747e359" providerId="AD" clId="Web-{D8C16C1C-60C6-C0FC-2DD7-D9ED63ED643C}" dt="2024-05-15T10:36:01.256" v="103" actId="1076"/>
          <ac:spMkLst>
            <pc:docMk/>
            <pc:sldMk cId="1643431023" sldId="260"/>
            <ac:spMk id="4" creationId="{7C32B5E4-99F0-08AB-4D08-F972E81F6D64}"/>
          </ac:spMkLst>
        </pc:spChg>
        <pc:picChg chg="add del mod">
          <ac:chgData name="Mpilo Mnyanda" userId="S::mpilo@apievents.com::75597313-c5db-4f8d-9751-a11fe747e359" providerId="AD" clId="Web-{D8C16C1C-60C6-C0FC-2DD7-D9ED63ED643C}" dt="2024-05-15T11:44:04.897" v="124"/>
          <ac:picMkLst>
            <pc:docMk/>
            <pc:sldMk cId="1643431023" sldId="260"/>
            <ac:picMk id="5" creationId="{CE9A659B-F236-E534-353F-7A58585AF1D4}"/>
          </ac:picMkLst>
        </pc:picChg>
        <pc:picChg chg="add">
          <ac:chgData name="Mpilo Mnyanda" userId="S::mpilo@apievents.com::75597313-c5db-4f8d-9751-a11fe747e359" providerId="AD" clId="Web-{D8C16C1C-60C6-C0FC-2DD7-D9ED63ED643C}" dt="2024-05-15T06:37:00.025" v="80"/>
          <ac:picMkLst>
            <pc:docMk/>
            <pc:sldMk cId="1643431023" sldId="260"/>
            <ac:picMk id="6" creationId="{3B3192A4-9DDC-128D-0F98-EE7EB2DD4AC6}"/>
          </ac:picMkLst>
        </pc:picChg>
        <pc:picChg chg="add">
          <ac:chgData name="Mpilo Mnyanda" userId="S::mpilo@apievents.com::75597313-c5db-4f8d-9751-a11fe747e359" providerId="AD" clId="Web-{D8C16C1C-60C6-C0FC-2DD7-D9ED63ED643C}" dt="2024-05-15T06:37:00.056" v="81"/>
          <ac:picMkLst>
            <pc:docMk/>
            <pc:sldMk cId="1643431023" sldId="260"/>
            <ac:picMk id="8" creationId="{4632B1FF-09E1-53F1-50B4-F4E651F3DCAA}"/>
          </ac:picMkLst>
        </pc:picChg>
      </pc:sldChg>
      <pc:sldChg chg="delSp del">
        <pc:chgData name="Mpilo Mnyanda" userId="S::mpilo@apievents.com::75597313-c5db-4f8d-9751-a11fe747e359" providerId="AD" clId="Web-{D8C16C1C-60C6-C0FC-2DD7-D9ED63ED643C}" dt="2024-05-15T06:40:09.638" v="87"/>
        <pc:sldMkLst>
          <pc:docMk/>
          <pc:sldMk cId="3648865570" sldId="261"/>
        </pc:sldMkLst>
        <pc:picChg chg="del">
          <ac:chgData name="Mpilo Mnyanda" userId="S::mpilo@apievents.com::75597313-c5db-4f8d-9751-a11fe747e359" providerId="AD" clId="Web-{D8C16C1C-60C6-C0FC-2DD7-D9ED63ED643C}" dt="2024-05-15T06:37:22.056" v="85"/>
          <ac:picMkLst>
            <pc:docMk/>
            <pc:sldMk cId="3648865570" sldId="261"/>
            <ac:picMk id="8" creationId="{D06703DA-1C9B-73E4-F7C8-CCFE9C2846B5}"/>
          </ac:picMkLst>
        </pc:picChg>
      </pc:sldChg>
      <pc:sldChg chg="add">
        <pc:chgData name="Mpilo Mnyanda" userId="S::mpilo@apievents.com::75597313-c5db-4f8d-9751-a11fe747e359" providerId="AD" clId="Web-{D8C16C1C-60C6-C0FC-2DD7-D9ED63ED643C}" dt="2024-05-15T06:28:37.435" v="54"/>
        <pc:sldMkLst>
          <pc:docMk/>
          <pc:sldMk cId="1105375049" sldId="267"/>
        </pc:sldMkLst>
      </pc:sldChg>
      <pc:sldChg chg="add">
        <pc:chgData name="Mpilo Mnyanda" userId="S::mpilo@apievents.com::75597313-c5db-4f8d-9751-a11fe747e359" providerId="AD" clId="Web-{D8C16C1C-60C6-C0FC-2DD7-D9ED63ED643C}" dt="2024-05-15T06:40:04.810" v="86"/>
        <pc:sldMkLst>
          <pc:docMk/>
          <pc:sldMk cId="2604701457" sldId="268"/>
        </pc:sldMkLst>
      </pc:sldChg>
      <pc:sldChg chg="modSp add">
        <pc:chgData name="Mpilo Mnyanda" userId="S::mpilo@apievents.com::75597313-c5db-4f8d-9751-a11fe747e359" providerId="AD" clId="Web-{D8C16C1C-60C6-C0FC-2DD7-D9ED63ED643C}" dt="2024-05-15T11:43:47.756" v="123" actId="1076"/>
        <pc:sldMkLst>
          <pc:docMk/>
          <pc:sldMk cId="578827088" sldId="269"/>
        </pc:sldMkLst>
        <pc:spChg chg="mod">
          <ac:chgData name="Mpilo Mnyanda" userId="S::mpilo@apievents.com::75597313-c5db-4f8d-9751-a11fe747e359" providerId="AD" clId="Web-{D8C16C1C-60C6-C0FC-2DD7-D9ED63ED643C}" dt="2024-05-15T11:43:47.756" v="123" actId="1076"/>
          <ac:spMkLst>
            <pc:docMk/>
            <pc:sldMk cId="578827088" sldId="269"/>
            <ac:spMk id="6" creationId="{FE7F5009-359F-2077-7ABE-02C7E2FA0EC9}"/>
          </ac:spMkLst>
        </pc:spChg>
      </pc:sldChg>
    </pc:docChg>
  </pc:docChgLst>
  <pc:docChgLst>
    <pc:chgData name="Amy Geyser" userId="917e0567-1796-48ab-b3b9-b36b1b2d8e83" providerId="ADAL" clId="{7FF9F265-A9A6-D04C-8666-90A204C58512}"/>
    <pc:docChg chg="undo custSel modSld">
      <pc:chgData name="Amy Geyser" userId="917e0567-1796-48ab-b3b9-b36b1b2d8e83" providerId="ADAL" clId="{7FF9F265-A9A6-D04C-8666-90A204C58512}" dt="2024-07-09T11:35:44.073" v="62" actId="404"/>
      <pc:docMkLst>
        <pc:docMk/>
      </pc:docMkLst>
      <pc:sldChg chg="modSp mod">
        <pc:chgData name="Amy Geyser" userId="917e0567-1796-48ab-b3b9-b36b1b2d8e83" providerId="ADAL" clId="{7FF9F265-A9A6-D04C-8666-90A204C58512}" dt="2024-07-09T11:35:44.073" v="62" actId="404"/>
        <pc:sldMkLst>
          <pc:docMk/>
          <pc:sldMk cId="943329917" sldId="257"/>
        </pc:sldMkLst>
        <pc:spChg chg="mod">
          <ac:chgData name="Amy Geyser" userId="917e0567-1796-48ab-b3b9-b36b1b2d8e83" providerId="ADAL" clId="{7FF9F265-A9A6-D04C-8666-90A204C58512}" dt="2024-07-09T11:35:44.073" v="62" actId="404"/>
          <ac:spMkLst>
            <pc:docMk/>
            <pc:sldMk cId="943329917" sldId="257"/>
            <ac:spMk id="4" creationId="{FAF56EC3-B736-3483-D754-3B1F8F9E1297}"/>
          </ac:spMkLst>
        </pc:spChg>
      </pc:sldChg>
      <pc:sldChg chg="addSp delSp modSp mod">
        <pc:chgData name="Amy Geyser" userId="917e0567-1796-48ab-b3b9-b36b1b2d8e83" providerId="ADAL" clId="{7FF9F265-A9A6-D04C-8666-90A204C58512}" dt="2024-06-04T09:41:44.390" v="3" actId="14100"/>
        <pc:sldMkLst>
          <pc:docMk/>
          <pc:sldMk cId="1643431023" sldId="260"/>
        </pc:sldMkLst>
        <pc:spChg chg="del">
          <ac:chgData name="Amy Geyser" userId="917e0567-1796-48ab-b3b9-b36b1b2d8e83" providerId="ADAL" clId="{7FF9F265-A9A6-D04C-8666-90A204C58512}" dt="2024-06-04T09:41:39.326" v="0" actId="478"/>
          <ac:spMkLst>
            <pc:docMk/>
            <pc:sldMk cId="1643431023" sldId="260"/>
            <ac:spMk id="2" creationId="{FBF4306F-041A-FF89-858F-F86F1A6C9F31}"/>
          </ac:spMkLst>
        </pc:spChg>
        <pc:spChg chg="add mod">
          <ac:chgData name="Amy Geyser" userId="917e0567-1796-48ab-b3b9-b36b1b2d8e83" providerId="ADAL" clId="{7FF9F265-A9A6-D04C-8666-90A204C58512}" dt="2024-06-04T09:41:44.390" v="3" actId="14100"/>
          <ac:spMkLst>
            <pc:docMk/>
            <pc:sldMk cId="1643431023" sldId="260"/>
            <ac:spMk id="5" creationId="{2EBE67CD-79E4-A94A-A884-46A013E5004A}"/>
          </ac:spMkLst>
        </pc:spChg>
      </pc:sldChg>
      <pc:sldChg chg="addSp delSp modSp mod">
        <pc:chgData name="Amy Geyser" userId="917e0567-1796-48ab-b3b9-b36b1b2d8e83" providerId="ADAL" clId="{7FF9F265-A9A6-D04C-8666-90A204C58512}" dt="2024-07-09T11:35:32.869" v="50" actId="478"/>
        <pc:sldMkLst>
          <pc:docMk/>
          <pc:sldMk cId="578827088" sldId="269"/>
        </pc:sldMkLst>
        <pc:spChg chg="add mod">
          <ac:chgData name="Amy Geyser" userId="917e0567-1796-48ab-b3b9-b36b1b2d8e83" providerId="ADAL" clId="{7FF9F265-A9A6-D04C-8666-90A204C58512}" dt="2024-07-09T11:35:32.485" v="49" actId="20577"/>
          <ac:spMkLst>
            <pc:docMk/>
            <pc:sldMk cId="578827088" sldId="269"/>
            <ac:spMk id="3" creationId="{5438531C-54BB-D555-131A-9B238B38B890}"/>
          </ac:spMkLst>
        </pc:spChg>
        <pc:spChg chg="add del">
          <ac:chgData name="Amy Geyser" userId="917e0567-1796-48ab-b3b9-b36b1b2d8e83" providerId="ADAL" clId="{7FF9F265-A9A6-D04C-8666-90A204C58512}" dt="2024-07-09T11:35:32.869" v="50" actId="478"/>
          <ac:spMkLst>
            <pc:docMk/>
            <pc:sldMk cId="578827088" sldId="269"/>
            <ac:spMk id="6" creationId="{FE7F5009-359F-2077-7ABE-02C7E2FA0EC9}"/>
          </ac:spMkLst>
        </pc:spChg>
        <pc:picChg chg="add mod">
          <ac:chgData name="Amy Geyser" userId="917e0567-1796-48ab-b3b9-b36b1b2d8e83" providerId="ADAL" clId="{7FF9F265-A9A6-D04C-8666-90A204C58512}" dt="2024-07-09T11:33:29.768" v="5"/>
          <ac:picMkLst>
            <pc:docMk/>
            <pc:sldMk cId="578827088" sldId="269"/>
            <ac:picMk id="2" creationId="{8736A9BD-EDDB-894E-5325-7E648AF76C76}"/>
          </ac:picMkLst>
        </pc:picChg>
        <pc:picChg chg="add del">
          <ac:chgData name="Amy Geyser" userId="917e0567-1796-48ab-b3b9-b36b1b2d8e83" providerId="ADAL" clId="{7FF9F265-A9A6-D04C-8666-90A204C58512}" dt="2024-07-09T11:35:32.869" v="50" actId="478"/>
          <ac:picMkLst>
            <pc:docMk/>
            <pc:sldMk cId="578827088" sldId="269"/>
            <ac:picMk id="5" creationId="{34EA5161-FC7A-A482-C2C4-CBB0BCE64DAF}"/>
          </ac:picMkLst>
        </pc:picChg>
        <pc:picChg chg="add mod">
          <ac:chgData name="Amy Geyser" userId="917e0567-1796-48ab-b3b9-b36b1b2d8e83" providerId="ADAL" clId="{7FF9F265-A9A6-D04C-8666-90A204C58512}" dt="2024-07-09T11:33:29.768" v="5"/>
          <ac:picMkLst>
            <pc:docMk/>
            <pc:sldMk cId="578827088" sldId="269"/>
            <ac:picMk id="7" creationId="{6D925CC9-3BD6-81D6-3747-CC83EA3E2A0D}"/>
          </ac:picMkLst>
        </pc:picChg>
        <pc:picChg chg="add del">
          <ac:chgData name="Amy Geyser" userId="917e0567-1796-48ab-b3b9-b36b1b2d8e83" providerId="ADAL" clId="{7FF9F265-A9A6-D04C-8666-90A204C58512}" dt="2024-07-09T11:35:32.869" v="50" actId="478"/>
          <ac:picMkLst>
            <pc:docMk/>
            <pc:sldMk cId="578827088" sldId="269"/>
            <ac:picMk id="8" creationId="{17B09039-3977-614F-F059-9CACA8A8943F}"/>
          </ac:picMkLst>
        </pc:picChg>
      </pc:sldChg>
    </pc:docChg>
  </pc:docChgLst>
  <pc:docChgLst>
    <pc:chgData name="Lindelwa Macamo" userId="S::lindelwa@apievents.com::2890d41d-2931-43ea-bfd5-37fc1d8464fb" providerId="AD" clId="Web-{923755D6-D8C8-079E-B037-60ECE072C3CA}"/>
    <pc:docChg chg="modSld">
      <pc:chgData name="Lindelwa Macamo" userId="S::lindelwa@apievents.com::2890d41d-2931-43ea-bfd5-37fc1d8464fb" providerId="AD" clId="Web-{923755D6-D8C8-079E-B037-60ECE072C3CA}" dt="2024-06-11T16:36:38.306" v="7" actId="20577"/>
      <pc:docMkLst>
        <pc:docMk/>
      </pc:docMkLst>
      <pc:sldChg chg="modSp">
        <pc:chgData name="Lindelwa Macamo" userId="S::lindelwa@apievents.com::2890d41d-2931-43ea-bfd5-37fc1d8464fb" providerId="AD" clId="Web-{923755D6-D8C8-079E-B037-60ECE072C3CA}" dt="2024-06-11T16:36:38.306" v="7" actId="20577"/>
        <pc:sldMkLst>
          <pc:docMk/>
          <pc:sldMk cId="1643431023" sldId="260"/>
        </pc:sldMkLst>
        <pc:spChg chg="mod">
          <ac:chgData name="Lindelwa Macamo" userId="S::lindelwa@apievents.com::2890d41d-2931-43ea-bfd5-37fc1d8464fb" providerId="AD" clId="Web-{923755D6-D8C8-079E-B037-60ECE072C3CA}" dt="2024-06-11T16:36:38.306" v="7" actId="20577"/>
          <ac:spMkLst>
            <pc:docMk/>
            <pc:sldMk cId="1643431023" sldId="260"/>
            <ac:spMk id="5" creationId="{2EBE67CD-79E4-A94A-A884-46A013E5004A}"/>
          </ac:spMkLst>
        </pc:spChg>
      </pc:sldChg>
    </pc:docChg>
  </pc:docChgLst>
  <pc:docChgLst>
    <pc:chgData name="Amy Geyser" userId="S::amy@apievents.com::917e0567-1796-48ab-b3b9-b36b1b2d8e83" providerId="AD" clId="Web-{39F10294-8502-1269-BFFD-3AED8DE97A9E}"/>
    <pc:docChg chg="delSld modSld">
      <pc:chgData name="Amy Geyser" userId="S::amy@apievents.com::917e0567-1796-48ab-b3b9-b36b1b2d8e83" providerId="AD" clId="Web-{39F10294-8502-1269-BFFD-3AED8DE97A9E}" dt="2024-05-13T08:40:03.869" v="18" actId="20577"/>
      <pc:docMkLst>
        <pc:docMk/>
      </pc:docMkLst>
      <pc:sldChg chg="modSp">
        <pc:chgData name="Amy Geyser" userId="S::amy@apievents.com::917e0567-1796-48ab-b3b9-b36b1b2d8e83" providerId="AD" clId="Web-{39F10294-8502-1269-BFFD-3AED8DE97A9E}" dt="2024-05-13T08:39:25.164" v="7" actId="20577"/>
        <pc:sldMkLst>
          <pc:docMk/>
          <pc:sldMk cId="109857222" sldId="256"/>
        </pc:sldMkLst>
        <pc:spChg chg="mod">
          <ac:chgData name="Amy Geyser" userId="S::amy@apievents.com::917e0567-1796-48ab-b3b9-b36b1b2d8e83" providerId="AD" clId="Web-{39F10294-8502-1269-BFFD-3AED8DE97A9E}" dt="2024-05-13T08:39:25.164" v="7" actId="20577"/>
          <ac:spMkLst>
            <pc:docMk/>
            <pc:sldMk cId="109857222" sldId="256"/>
            <ac:spMk id="6" creationId="{FE7F5009-359F-2077-7ABE-02C7E2FA0EC9}"/>
          </ac:spMkLst>
        </pc:spChg>
      </pc:sldChg>
      <pc:sldChg chg="modSp">
        <pc:chgData name="Amy Geyser" userId="S::amy@apievents.com::917e0567-1796-48ab-b3b9-b36b1b2d8e83" providerId="AD" clId="Web-{39F10294-8502-1269-BFFD-3AED8DE97A9E}" dt="2024-05-13T08:39:46.618" v="12" actId="20577"/>
        <pc:sldMkLst>
          <pc:docMk/>
          <pc:sldMk cId="943329917" sldId="257"/>
        </pc:sldMkLst>
        <pc:spChg chg="mod">
          <ac:chgData name="Amy Geyser" userId="S::amy@apievents.com::917e0567-1796-48ab-b3b9-b36b1b2d8e83" providerId="AD" clId="Web-{39F10294-8502-1269-BFFD-3AED8DE97A9E}" dt="2024-05-13T08:39:46.618" v="12" actId="20577"/>
          <ac:spMkLst>
            <pc:docMk/>
            <pc:sldMk cId="943329917" sldId="257"/>
            <ac:spMk id="4" creationId="{FAF56EC3-B736-3483-D754-3B1F8F9E1297}"/>
          </ac:spMkLst>
        </pc:spChg>
      </pc:sldChg>
      <pc:sldChg chg="del">
        <pc:chgData name="Amy Geyser" userId="S::amy@apievents.com::917e0567-1796-48ab-b3b9-b36b1b2d8e83" providerId="AD" clId="Web-{39F10294-8502-1269-BFFD-3AED8DE97A9E}" dt="2024-05-13T08:39:48.025" v="13"/>
        <pc:sldMkLst>
          <pc:docMk/>
          <pc:sldMk cId="1133477513" sldId="258"/>
        </pc:sldMkLst>
      </pc:sldChg>
      <pc:sldChg chg="delSp modSp">
        <pc:chgData name="Amy Geyser" userId="S::amy@apievents.com::917e0567-1796-48ab-b3b9-b36b1b2d8e83" providerId="AD" clId="Web-{39F10294-8502-1269-BFFD-3AED8DE97A9E}" dt="2024-05-13T08:40:03.869" v="18" actId="20577"/>
        <pc:sldMkLst>
          <pc:docMk/>
          <pc:sldMk cId="1643431023" sldId="260"/>
        </pc:sldMkLst>
        <pc:spChg chg="del">
          <ac:chgData name="Amy Geyser" userId="S::amy@apievents.com::917e0567-1796-48ab-b3b9-b36b1b2d8e83" providerId="AD" clId="Web-{39F10294-8502-1269-BFFD-3AED8DE97A9E}" dt="2024-05-13T08:39:54.197" v="15"/>
          <ac:spMkLst>
            <pc:docMk/>
            <pc:sldMk cId="1643431023" sldId="260"/>
            <ac:spMk id="2" creationId="{6C9DEDB5-8A5C-50A9-02EC-B751494C29C6}"/>
          </ac:spMkLst>
        </pc:spChg>
        <pc:spChg chg="mod">
          <ac:chgData name="Amy Geyser" userId="S::amy@apievents.com::917e0567-1796-48ab-b3b9-b36b1b2d8e83" providerId="AD" clId="Web-{39F10294-8502-1269-BFFD-3AED8DE97A9E}" dt="2024-05-13T08:40:03.869" v="18" actId="20577"/>
          <ac:spMkLst>
            <pc:docMk/>
            <pc:sldMk cId="1643431023" sldId="260"/>
            <ac:spMk id="3" creationId="{D1EADCBF-5C8F-B389-5775-4663F6731C62}"/>
          </ac:spMkLst>
        </pc:spChg>
        <pc:spChg chg="mod">
          <ac:chgData name="Amy Geyser" userId="S::amy@apievents.com::917e0567-1796-48ab-b3b9-b36b1b2d8e83" providerId="AD" clId="Web-{39F10294-8502-1269-BFFD-3AED8DE97A9E}" dt="2024-05-13T08:39:58.212" v="17" actId="20577"/>
          <ac:spMkLst>
            <pc:docMk/>
            <pc:sldMk cId="1643431023" sldId="260"/>
            <ac:spMk id="4" creationId="{7C32B5E4-99F0-08AB-4D08-F972E81F6D64}"/>
          </ac:spMkLst>
        </pc:spChg>
        <pc:spChg chg="del">
          <ac:chgData name="Amy Geyser" userId="S::amy@apievents.com::917e0567-1796-48ab-b3b9-b36b1b2d8e83" providerId="AD" clId="Web-{39F10294-8502-1269-BFFD-3AED8DE97A9E}" dt="2024-05-13T08:39:55.431" v="16"/>
          <ac:spMkLst>
            <pc:docMk/>
            <pc:sldMk cId="1643431023" sldId="260"/>
            <ac:spMk id="7" creationId="{1E68DBE6-869E-80CE-CB98-C822A98C9C80}"/>
          </ac:spMkLst>
        </pc:spChg>
      </pc:sldChg>
      <pc:sldChg chg="del">
        <pc:chgData name="Amy Geyser" userId="S::amy@apievents.com::917e0567-1796-48ab-b3b9-b36b1b2d8e83" providerId="AD" clId="Web-{39F10294-8502-1269-BFFD-3AED8DE97A9E}" dt="2024-05-13T08:39:49.275" v="14"/>
        <pc:sldMkLst>
          <pc:docMk/>
          <pc:sldMk cId="3461940593" sldId="262"/>
        </pc:sldMkLst>
      </pc:sldChg>
    </pc:docChg>
  </pc:docChgLst>
  <pc:docChgLst>
    <pc:chgData name="Muzi Khoza" userId="50019fc8-1aed-413f-b185-2628c85897be" providerId="ADAL" clId="{8EB66590-EBDF-4658-B9B6-97E5C635F848}"/>
    <pc:docChg chg="modSld">
      <pc:chgData name="Muzi Khoza" userId="50019fc8-1aed-413f-b185-2628c85897be" providerId="ADAL" clId="{8EB66590-EBDF-4658-B9B6-97E5C635F848}" dt="2024-06-04T09:27:09.216" v="0" actId="34136"/>
      <pc:docMkLst>
        <pc:docMk/>
      </pc:docMkLst>
      <pc:sldChg chg="modSp mod">
        <pc:chgData name="Muzi Khoza" userId="50019fc8-1aed-413f-b185-2628c85897be" providerId="ADAL" clId="{8EB66590-EBDF-4658-B9B6-97E5C635F848}" dt="2024-06-04T09:27:09.216" v="0" actId="34136"/>
        <pc:sldMkLst>
          <pc:docMk/>
          <pc:sldMk cId="1643431023" sldId="260"/>
        </pc:sldMkLst>
        <pc:spChg chg="mod">
          <ac:chgData name="Muzi Khoza" userId="50019fc8-1aed-413f-b185-2628c85897be" providerId="ADAL" clId="{8EB66590-EBDF-4658-B9B6-97E5C635F848}" dt="2024-06-04T09:27:09.216" v="0" actId="34136"/>
          <ac:spMkLst>
            <pc:docMk/>
            <pc:sldMk cId="1643431023" sldId="260"/>
            <ac:spMk id="2" creationId="{FBF4306F-041A-FF89-858F-F86F1A6C9F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summit.co.za/award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D2E23-47BA-1773-ACD5-8AF0C175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 r="260" b="17108"/>
          <a:stretch/>
        </p:blipFill>
        <p:spPr>
          <a:xfrm>
            <a:off x="0" y="0"/>
            <a:ext cx="12198722" cy="6860245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34EA5161-FC7A-A482-C2C4-CBB0BCE6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42" y="3670409"/>
            <a:ext cx="4948519" cy="226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F5009-359F-2077-7ABE-02C7E2FA0EC9}"/>
              </a:ext>
            </a:extLst>
          </p:cNvPr>
          <p:cNvSpPr txBox="1"/>
          <p:nvPr/>
        </p:nvSpPr>
        <p:spPr>
          <a:xfrm>
            <a:off x="849508" y="2606677"/>
            <a:ext cx="10500288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solidFill>
                  <a:srgbClr val="8C6F2B"/>
                </a:solidFill>
                <a:latin typeface="Cochocib Script Latin Pro"/>
                <a:ea typeface="+mn-lt"/>
                <a:cs typeface="+mn-lt"/>
              </a:rPr>
              <a:t>Lifetime Achievement Award</a:t>
            </a:r>
          </a:p>
        </p:txBody>
      </p:sp>
      <p:pic>
        <p:nvPicPr>
          <p:cNvPr id="8" name="Picture 7" descr="A black and white sign&#10;&#10;Description automatically generated">
            <a:extLst>
              <a:ext uri="{FF2B5EF4-FFF2-40B4-BE49-F238E27FC236}">
                <a16:creationId xmlns:a16="http://schemas.microsoft.com/office/drawing/2014/main" id="{17B09039-3977-614F-F059-9CACA8A8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532" y="712062"/>
            <a:ext cx="6096000" cy="17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F56EC3-B736-3483-D754-3B1F8F9E1297}"/>
              </a:ext>
            </a:extLst>
          </p:cNvPr>
          <p:cNvSpPr txBox="1"/>
          <p:nvPr/>
        </p:nvSpPr>
        <p:spPr>
          <a:xfrm>
            <a:off x="631593" y="1717993"/>
            <a:ext cx="10919404" cy="39241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The Africa Property Investment (API) Awards are peer-to-peer awards, established to recognize and promote excellence in Africa’s rising real estate sector. These awards have become a critical benchmark for measuring success in the industry. This year the awards will be awarded during the API Summit taking place on 19 &amp; 20 September 2024. 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ova"/>
              </a:rPr>
              <a:t>Please follow the link to the Rules &amp; Criteria: </a:t>
            </a:r>
            <a:r>
              <a:rPr lang="en-US" sz="1600" dirty="0">
                <a:solidFill>
                  <a:schemeClr val="bg1"/>
                </a:solidFill>
                <a:latin typeface="Arial Nova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www.apisummit.co.za/awards/</a:t>
            </a:r>
            <a:endParaRPr lang="en-US" sz="1600" dirty="0">
              <a:solidFill>
                <a:schemeClr val="bg1"/>
              </a:solidFill>
              <a:latin typeface="Arial Nova"/>
              <a:cs typeface="Segoe UI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ova"/>
              </a:rPr>
              <a:t>Please ensure you read these as you could be penalized on incorrect entries</a:t>
            </a:r>
            <a:r>
              <a:rPr lang="en-US" sz="1100" dirty="0">
                <a:solidFill>
                  <a:schemeClr val="bg1"/>
                </a:solidFill>
                <a:latin typeface="Arial Nova"/>
              </a:rPr>
              <a:t>.</a:t>
            </a:r>
            <a:endParaRPr lang="en-US" dirty="0">
              <a:solidFill>
                <a:schemeClr val="bg1"/>
              </a:solidFill>
              <a:latin typeface="Arial Nova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ova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The finalists of the Lifetime Achievement Award are selected by the judges from nominations submitted.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  <a:ea typeface="+mn-lt"/>
                <a:cs typeface="+mn-lt"/>
              </a:rPr>
              <a:t>PLEASE SUBMIT THIS DECK TO – </a:t>
            </a:r>
            <a:r>
              <a:rPr lang="en-US" sz="2000" b="1" dirty="0" err="1">
                <a:solidFill>
                  <a:schemeClr val="bg1"/>
                </a:solidFill>
                <a:latin typeface="Arial Nova" panose="020B0504020202020204" pitchFamily="34" charset="0"/>
                <a:ea typeface="+mn-lt"/>
                <a:cs typeface="+mn-lt"/>
              </a:rPr>
              <a:t>lindelwa@apievents.com</a:t>
            </a:r>
            <a:endParaRPr lang="en-US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Arial Nova"/>
              <a:ea typeface="+mn-lt"/>
              <a:cs typeface="+mn-lt"/>
            </a:endParaRPr>
          </a:p>
        </p:txBody>
      </p:sp>
      <p:pic>
        <p:nvPicPr>
          <p:cNvPr id="3" name="Picture 2" descr="A black and white sign&#10;&#10;Description automatically generated">
            <a:extLst>
              <a:ext uri="{FF2B5EF4-FFF2-40B4-BE49-F238E27FC236}">
                <a16:creationId xmlns:a16="http://schemas.microsoft.com/office/drawing/2014/main" id="{C2646A58-46E6-A41D-1B35-9CBF4F2B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C598E612-054D-2B0F-12E2-520A6A66B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ADCBF-5C8F-B389-5775-4663F6731C62}"/>
              </a:ext>
            </a:extLst>
          </p:cNvPr>
          <p:cNvSpPr txBox="1"/>
          <p:nvPr/>
        </p:nvSpPr>
        <p:spPr>
          <a:xfrm>
            <a:off x="966823" y="425532"/>
            <a:ext cx="60934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Briefly motivate why the nominee should win this award.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2B5E4-99F0-08AB-4D08-F972E81F6D64}"/>
              </a:ext>
            </a:extLst>
          </p:cNvPr>
          <p:cNvSpPr txBox="1"/>
          <p:nvPr/>
        </p:nvSpPr>
        <p:spPr>
          <a:xfrm>
            <a:off x="970782" y="7065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 Nova"/>
              </a:rPr>
              <a:t>750 words maximum </a:t>
            </a:r>
          </a:p>
        </p:txBody>
      </p:sp>
      <p:pic>
        <p:nvPicPr>
          <p:cNvPr id="6" name="Picture 5" descr="A black and white sign&#10;&#10;Description automatically generated">
            <a:extLst>
              <a:ext uri="{FF2B5EF4-FFF2-40B4-BE49-F238E27FC236}">
                <a16:creationId xmlns:a16="http://schemas.microsoft.com/office/drawing/2014/main" id="{3B3192A4-9DDC-128D-0F98-EE7EB2DD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4632B1FF-09E1-53F1-50B4-F4E651F3D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EBE67CD-79E4-A94A-A884-46A013E5004A}"/>
              </a:ext>
            </a:extLst>
          </p:cNvPr>
          <p:cNvSpPr>
            <a:spLocks/>
          </p:cNvSpPr>
          <p:nvPr/>
        </p:nvSpPr>
        <p:spPr>
          <a:xfrm>
            <a:off x="802997" y="1167027"/>
            <a:ext cx="10586007" cy="49843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endParaRPr lang="en-ZA" sz="9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3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73FA7-EEA9-3198-6F1A-DBA45BE1D7E3}"/>
              </a:ext>
            </a:extLst>
          </p:cNvPr>
          <p:cNvSpPr txBox="1"/>
          <p:nvPr/>
        </p:nvSpPr>
        <p:spPr>
          <a:xfrm>
            <a:off x="945835" y="157767"/>
            <a:ext cx="70946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 Nova"/>
              </a:rPr>
              <a:t>Supporting</a:t>
            </a:r>
            <a:r>
              <a:rPr lang="en-US" sz="3200" b="1">
                <a:solidFill>
                  <a:srgbClr val="FFFFFF"/>
                </a:solidFill>
                <a:latin typeface="Arial Nova"/>
              </a:rPr>
              <a:t> Documents</a:t>
            </a:r>
          </a:p>
        </p:txBody>
      </p:sp>
      <p:pic>
        <p:nvPicPr>
          <p:cNvPr id="3" name="Picture 2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4858D1E3-6D06-0BDE-8F76-2EFFB083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7" y="924012"/>
            <a:ext cx="4172787" cy="2537021"/>
          </a:xfrm>
          <a:prstGeom prst="rect">
            <a:avLst/>
          </a:prstGeom>
          <a:ln w="57150">
            <a:noFill/>
          </a:ln>
        </p:spPr>
      </p:pic>
      <p:pic>
        <p:nvPicPr>
          <p:cNvPr id="7" name="Picture 6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68EEF9E1-6569-6CB2-7DE1-F3DFEAA0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85" y="924012"/>
            <a:ext cx="4162761" cy="2530939"/>
          </a:xfrm>
          <a:prstGeom prst="rect">
            <a:avLst/>
          </a:prstGeom>
        </p:spPr>
      </p:pic>
      <p:pic>
        <p:nvPicPr>
          <p:cNvPr id="8" name="Picture 7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F3F44180-D764-3F17-4D80-36FEDB01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27" y="3711328"/>
            <a:ext cx="4172787" cy="2537021"/>
          </a:xfrm>
          <a:prstGeom prst="rect">
            <a:avLst/>
          </a:prstGeom>
        </p:spPr>
      </p:pic>
      <p:pic>
        <p:nvPicPr>
          <p:cNvPr id="9" name="Picture 8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F87F3763-F55B-BEA9-95FC-394B7FD8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85" y="3711328"/>
            <a:ext cx="4162761" cy="2530939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">
            <a:extLst>
              <a:ext uri="{FF2B5EF4-FFF2-40B4-BE49-F238E27FC236}">
                <a16:creationId xmlns:a16="http://schemas.microsoft.com/office/drawing/2014/main" id="{06EF329E-3CBE-3DD8-3D89-D5999DCA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FBD512B7-10A1-929B-5B56-2BF79417D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ckground&#10;&#10;Description automatically generated">
            <a:extLst>
              <a:ext uri="{FF2B5EF4-FFF2-40B4-BE49-F238E27FC236}">
                <a16:creationId xmlns:a16="http://schemas.microsoft.com/office/drawing/2014/main" id="{B93A166D-5E8F-F92D-5DC5-BA125F9A8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 r="260" b="17108"/>
          <a:stretch/>
        </p:blipFill>
        <p:spPr>
          <a:xfrm>
            <a:off x="0" y="0"/>
            <a:ext cx="12198722" cy="6860245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D5506C2-CA12-2BC4-510A-1FBD8217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32" y="2941437"/>
            <a:ext cx="4871748" cy="2276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459FD9-4DCF-81FA-1771-2E6CFE3E4DC8}"/>
              </a:ext>
            </a:extLst>
          </p:cNvPr>
          <p:cNvSpPr txBox="1"/>
          <p:nvPr/>
        </p:nvSpPr>
        <p:spPr>
          <a:xfrm>
            <a:off x="3735713" y="5322041"/>
            <a:ext cx="4732056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A87264"/>
                </a:solidFill>
                <a:latin typeface="Arial Nova"/>
              </a:rPr>
              <a:t>Thank you and good luck</a:t>
            </a:r>
          </a:p>
        </p:txBody>
      </p:sp>
      <p:pic>
        <p:nvPicPr>
          <p:cNvPr id="9" name="Picture 8" descr="A black and white sign&#10;&#10;Description automatically generated">
            <a:extLst>
              <a:ext uri="{FF2B5EF4-FFF2-40B4-BE49-F238E27FC236}">
                <a16:creationId xmlns:a16="http://schemas.microsoft.com/office/drawing/2014/main" id="{421F054E-82D4-F111-80BD-59510C57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838" y="623830"/>
            <a:ext cx="6507081" cy="18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FAC76FE08B04A8215824CF8CFC820" ma:contentTypeVersion="18" ma:contentTypeDescription="Create a new document." ma:contentTypeScope="" ma:versionID="289bdf415bea34ef3ba17e61bbf8ede8">
  <xsd:schema xmlns:xsd="http://www.w3.org/2001/XMLSchema" xmlns:xs="http://www.w3.org/2001/XMLSchema" xmlns:p="http://schemas.microsoft.com/office/2006/metadata/properties" xmlns:ns2="8539d9ae-1713-44ae-a47e-54125d283de4" xmlns:ns3="4d077d08-86f5-40d2-a250-5a52e9508224" targetNamespace="http://schemas.microsoft.com/office/2006/metadata/properties" ma:root="true" ma:fieldsID="043d695a8ea4753843f31fc40d3608a9" ns2:_="" ns3:_="">
    <xsd:import namespace="8539d9ae-1713-44ae-a47e-54125d283de4"/>
    <xsd:import namespace="4d077d08-86f5-40d2-a250-5a52e9508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9d9ae-1713-44ae-a47e-54125d283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eadeebc-b49c-40c5-8bae-4adc7cb07f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77d08-86f5-40d2-a250-5a52e9508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fc5038-ad7e-40d7-8c36-9ae19b910f69}" ma:internalName="TaxCatchAll" ma:showField="CatchAllData" ma:web="4d077d08-86f5-40d2-a250-5a52e9508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409801-5754-4485-9AD8-3CE10F32B4DE}">
  <ds:schemaRefs>
    <ds:schemaRef ds:uri="4d077d08-86f5-40d2-a250-5a52e9508224"/>
    <ds:schemaRef ds:uri="8539d9ae-1713-44ae-a47e-54125d283d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C4D076-5F3B-411D-994E-90D359445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Arial Nova</vt:lpstr>
      <vt:lpstr>Cochocib Script Latin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Muzi Khoza</cp:lastModifiedBy>
  <cp:revision>4</cp:revision>
  <dcterms:created xsi:type="dcterms:W3CDTF">2024-05-13T08:00:18Z</dcterms:created>
  <dcterms:modified xsi:type="dcterms:W3CDTF">2024-07-09T11:35:52Z</dcterms:modified>
</cp:coreProperties>
</file>