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8_7EBB2989.xml" ContentType="application/vnd.ms-powerpoint.comments+xml"/>
  <Override PartName="/ppt/comments/modernComment_10B_41E2AF4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69" r:id="rId4"/>
    <p:sldId id="264" r:id="rId5"/>
    <p:sldId id="263" r:id="rId6"/>
    <p:sldId id="265" r:id="rId7"/>
    <p:sldId id="262" r:id="rId8"/>
    <p:sldId id="266" r:id="rId9"/>
    <p:sldId id="260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18CE49-85F8-3BFA-78AC-10ADFC5516D6}" name="Lindelwa Macamo" initials="LM" userId="S::lindelwa@apievents.com::2890d41d-2931-43ea-bfd5-37fc1d8464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6F2B"/>
    <a:srgbClr val="A87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60901-6A32-EA40-AE58-F9DE1C2BC740}" v="37" dt="2024-07-09T11:36:54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/>
    <p:restoredTop sz="94719"/>
  </p:normalViewPr>
  <p:slideViewPr>
    <p:cSldViewPr snapToGrid="0">
      <p:cViewPr varScale="1">
        <p:scale>
          <a:sx n="116" d="100"/>
          <a:sy n="116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deon Van Aswegen" userId="08f6fc8a-6f16-45b0-b06a-d28ee2d91c89" providerId="ADAL" clId="{06EAFD0F-3C5B-4054-8B41-E23E643F4637}"/>
    <pc:docChg chg="modSld">
      <pc:chgData name="Gideon Van Aswegen" userId="08f6fc8a-6f16-45b0-b06a-d28ee2d91c89" providerId="ADAL" clId="{06EAFD0F-3C5B-4054-8B41-E23E643F4637}" dt="2024-05-13T08:55:19.549" v="1"/>
      <pc:docMkLst>
        <pc:docMk/>
      </pc:docMkLst>
      <pc:sldChg chg="addSp modSp">
        <pc:chgData name="Gideon Van Aswegen" userId="08f6fc8a-6f16-45b0-b06a-d28ee2d91c89" providerId="ADAL" clId="{06EAFD0F-3C5B-4054-8B41-E23E643F4637}" dt="2024-05-13T08:55:19.549" v="1"/>
        <pc:sldMkLst>
          <pc:docMk/>
          <pc:sldMk cId="1133477513" sldId="258"/>
        </pc:sldMkLst>
        <pc:graphicFrameChg chg="add mod">
          <ac:chgData name="Gideon Van Aswegen" userId="08f6fc8a-6f16-45b0-b06a-d28ee2d91c89" providerId="ADAL" clId="{06EAFD0F-3C5B-4054-8B41-E23E643F4637}" dt="2024-05-13T08:55:19.549" v="1"/>
          <ac:graphicFrameMkLst>
            <pc:docMk/>
            <pc:sldMk cId="1133477513" sldId="258"/>
            <ac:graphicFrameMk id="3" creationId="{5804CD4F-00FE-91E2-644E-66BB25B8EC09}"/>
          </ac:graphicFrameMkLst>
        </pc:graphicFrameChg>
      </pc:sldChg>
    </pc:docChg>
  </pc:docChgLst>
  <pc:docChgLst>
    <pc:chgData name="Gideon Van Aswegen" userId="S::gideon@apievents.com::08f6fc8a-6f16-45b0-b06a-d28ee2d91c89" providerId="AD" clId="Web-{6C9BE7CA-55A3-3CC7-753F-85C2262B621B}"/>
    <pc:docChg chg="modSld sldOrd">
      <pc:chgData name="Gideon Van Aswegen" userId="S::gideon@apievents.com::08f6fc8a-6f16-45b0-b06a-d28ee2d91c89" providerId="AD" clId="Web-{6C9BE7CA-55A3-3CC7-753F-85C2262B621B}" dt="2024-05-13T08:55:51.729" v="39" actId="1076"/>
      <pc:docMkLst>
        <pc:docMk/>
      </pc:docMkLst>
      <pc:sldChg chg="addSp modSp ord">
        <pc:chgData name="Gideon Van Aswegen" userId="S::gideon@apievents.com::08f6fc8a-6f16-45b0-b06a-d28ee2d91c89" providerId="AD" clId="Web-{6C9BE7CA-55A3-3CC7-753F-85C2262B621B}" dt="2024-05-13T08:55:51.729" v="39" actId="1076"/>
        <pc:sldMkLst>
          <pc:docMk/>
          <pc:sldMk cId="1133477513" sldId="258"/>
        </pc:sldMkLst>
        <pc:spChg chg="add mod">
          <ac:chgData name="Gideon Van Aswegen" userId="S::gideon@apievents.com::08f6fc8a-6f16-45b0-b06a-d28ee2d91c89" providerId="AD" clId="Web-{6C9BE7CA-55A3-3CC7-753F-85C2262B621B}" dt="2024-05-13T08:50:33.720" v="34"/>
          <ac:spMkLst>
            <pc:docMk/>
            <pc:sldMk cId="1133477513" sldId="258"/>
            <ac:spMk id="2" creationId="{796DF6C1-F7A5-F6CB-7319-C9B072190D34}"/>
          </ac:spMkLst>
        </pc:spChg>
        <pc:spChg chg="mod">
          <ac:chgData name="Gideon Van Aswegen" userId="S::gideon@apievents.com::08f6fc8a-6f16-45b0-b06a-d28ee2d91c89" providerId="AD" clId="Web-{6C9BE7CA-55A3-3CC7-753F-85C2262B621B}" dt="2024-05-13T08:50:55.643" v="37" actId="20577"/>
          <ac:spMkLst>
            <pc:docMk/>
            <pc:sldMk cId="1133477513" sldId="258"/>
            <ac:spMk id="10" creationId="{CA754A7E-6133-E046-E0B1-92255ECDF1A7}"/>
          </ac:spMkLst>
        </pc:spChg>
        <pc:graphicFrameChg chg="mod">
          <ac:chgData name="Gideon Van Aswegen" userId="S::gideon@apievents.com::08f6fc8a-6f16-45b0-b06a-d28ee2d91c89" providerId="AD" clId="Web-{6C9BE7CA-55A3-3CC7-753F-85C2262B621B}" dt="2024-05-13T08:55:51.729" v="39" actId="1076"/>
          <ac:graphicFrameMkLst>
            <pc:docMk/>
            <pc:sldMk cId="1133477513" sldId="258"/>
            <ac:graphicFrameMk id="3" creationId="{5804CD4F-00FE-91E2-644E-66BB25B8EC09}"/>
          </ac:graphicFrameMkLst>
        </pc:graphicFrameChg>
      </pc:sldChg>
      <pc:sldChg chg="ord">
        <pc:chgData name="Gideon Van Aswegen" userId="S::gideon@apievents.com::08f6fc8a-6f16-45b0-b06a-d28ee2d91c89" providerId="AD" clId="Web-{6C9BE7CA-55A3-3CC7-753F-85C2262B621B}" dt="2024-05-13T08:48:59.447" v="1"/>
        <pc:sldMkLst>
          <pc:docMk/>
          <pc:sldMk cId="1643431023" sldId="260"/>
        </pc:sldMkLst>
      </pc:sldChg>
    </pc:docChg>
  </pc:docChgLst>
  <pc:docChgLst>
    <pc:chgData name="Mpilo Mnyanda" userId="S::mpilo@apievents.com::75597313-c5db-4f8d-9751-a11fe747e359" providerId="AD" clId="Web-{78C1CF46-33D6-7035-1B29-3DEA8C1BF219}"/>
    <pc:docChg chg="addSld delSld modSld sldOrd">
      <pc:chgData name="Mpilo Mnyanda" userId="S::mpilo@apievents.com::75597313-c5db-4f8d-9751-a11fe747e359" providerId="AD" clId="Web-{78C1CF46-33D6-7035-1B29-3DEA8C1BF219}" dt="2024-05-15T12:47:32.362" v="901"/>
      <pc:docMkLst>
        <pc:docMk/>
      </pc:docMkLst>
      <pc:sldChg chg="del">
        <pc:chgData name="Mpilo Mnyanda" userId="S::mpilo@apievents.com::75597313-c5db-4f8d-9751-a11fe747e359" providerId="AD" clId="Web-{78C1CF46-33D6-7035-1B29-3DEA8C1BF219}" dt="2024-05-14T14:00:38.670" v="757"/>
        <pc:sldMkLst>
          <pc:docMk/>
          <pc:sldMk cId="109857222" sldId="256"/>
        </pc:sldMkLst>
      </pc:sldChg>
      <pc:sldChg chg="modSp del mod setBg">
        <pc:chgData name="Mpilo Mnyanda" userId="S::mpilo@apievents.com::75597313-c5db-4f8d-9751-a11fe747e359" providerId="AD" clId="Web-{78C1CF46-33D6-7035-1B29-3DEA8C1BF219}" dt="2024-05-14T13:34:26.666" v="561"/>
        <pc:sldMkLst>
          <pc:docMk/>
          <pc:sldMk cId="943329917" sldId="257"/>
        </pc:sldMkLst>
        <pc:spChg chg="mod">
          <ac:chgData name="Mpilo Mnyanda" userId="S::mpilo@apievents.com::75597313-c5db-4f8d-9751-a11fe747e359" providerId="AD" clId="Web-{78C1CF46-33D6-7035-1B29-3DEA8C1BF219}" dt="2024-05-14T13:23:05.691" v="511" actId="20577"/>
          <ac:spMkLst>
            <pc:docMk/>
            <pc:sldMk cId="943329917" sldId="257"/>
            <ac:spMk id="4" creationId="{FAF56EC3-B736-3483-D754-3B1F8F9E1297}"/>
          </ac:spMkLst>
        </pc:spChg>
      </pc:sldChg>
      <pc:sldChg chg="delSp del">
        <pc:chgData name="Mpilo Mnyanda" userId="S::mpilo@apievents.com::75597313-c5db-4f8d-9751-a11fe747e359" providerId="AD" clId="Web-{78C1CF46-33D6-7035-1B29-3DEA8C1BF219}" dt="2024-05-14T11:40:27.840" v="347"/>
        <pc:sldMkLst>
          <pc:docMk/>
          <pc:sldMk cId="1133477513" sldId="258"/>
        </pc:sldMkLst>
        <pc:spChg chg="del">
          <ac:chgData name="Mpilo Mnyanda" userId="S::mpilo@apievents.com::75597313-c5db-4f8d-9751-a11fe747e359" providerId="AD" clId="Web-{78C1CF46-33D6-7035-1B29-3DEA8C1BF219}" dt="2024-05-14T11:17:06.100" v="1"/>
          <ac:spMkLst>
            <pc:docMk/>
            <pc:sldMk cId="1133477513" sldId="258"/>
            <ac:spMk id="10" creationId="{CA754A7E-6133-E046-E0B1-92255ECDF1A7}"/>
          </ac:spMkLst>
        </pc:spChg>
      </pc:sldChg>
      <pc:sldChg chg="del">
        <pc:chgData name="Mpilo Mnyanda" userId="S::mpilo@apievents.com::75597313-c5db-4f8d-9751-a11fe747e359" providerId="AD" clId="Web-{78C1CF46-33D6-7035-1B29-3DEA8C1BF219}" dt="2024-05-14T13:59:08.307" v="742"/>
        <pc:sldMkLst>
          <pc:docMk/>
          <pc:sldMk cId="3218373189" sldId="259"/>
        </pc:sldMkLst>
      </pc:sldChg>
      <pc:sldChg chg="addSp delSp modSp mod setBg">
        <pc:chgData name="Mpilo Mnyanda" userId="S::mpilo@apievents.com::75597313-c5db-4f8d-9751-a11fe747e359" providerId="AD" clId="Web-{78C1CF46-33D6-7035-1B29-3DEA8C1BF219}" dt="2024-05-15T11:18:13.122" v="817"/>
        <pc:sldMkLst>
          <pc:docMk/>
          <pc:sldMk cId="1643431023" sldId="260"/>
        </pc:sldMkLst>
        <pc:spChg chg="mod">
          <ac:chgData name="Mpilo Mnyanda" userId="S::mpilo@apievents.com::75597313-c5db-4f8d-9751-a11fe747e359" providerId="AD" clId="Web-{78C1CF46-33D6-7035-1B29-3DEA8C1BF219}" dt="2024-05-15T10:55:14.800" v="813" actId="1076"/>
          <ac:spMkLst>
            <pc:docMk/>
            <pc:sldMk cId="1643431023" sldId="260"/>
            <ac:spMk id="3" creationId="{D1EADCBF-5C8F-B389-5775-4663F6731C62}"/>
          </ac:spMkLst>
        </pc:spChg>
        <pc:spChg chg="mod">
          <ac:chgData name="Mpilo Mnyanda" userId="S::mpilo@apievents.com::75597313-c5db-4f8d-9751-a11fe747e359" providerId="AD" clId="Web-{78C1CF46-33D6-7035-1B29-3DEA8C1BF219}" dt="2024-05-15T10:55:14.816" v="814" actId="1076"/>
          <ac:spMkLst>
            <pc:docMk/>
            <pc:sldMk cId="1643431023" sldId="260"/>
            <ac:spMk id="4" creationId="{7C32B5E4-99F0-08AB-4D08-F972E81F6D64}"/>
          </ac:spMkLst>
        </pc:spChg>
        <pc:spChg chg="mod">
          <ac:chgData name="Mpilo Mnyanda" userId="S::mpilo@apievents.com::75597313-c5db-4f8d-9751-a11fe747e359" providerId="AD" clId="Web-{78C1CF46-33D6-7035-1B29-3DEA8C1BF219}" dt="2024-05-15T10:55:09.863" v="812" actId="1076"/>
          <ac:spMkLst>
            <pc:docMk/>
            <pc:sldMk cId="1643431023" sldId="260"/>
            <ac:spMk id="5" creationId="{E3FE8BFE-04F6-D65F-501D-7DE706FBE000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13.122" v="817"/>
          <ac:spMkLst>
            <pc:docMk/>
            <pc:sldMk cId="1643431023" sldId="260"/>
            <ac:spMk id="7" creationId="{FBF4306F-041A-FF89-858F-F86F1A6C9F31}"/>
          </ac:spMkLst>
        </pc:spChg>
        <pc:picChg chg="del">
          <ac:chgData name="Mpilo Mnyanda" userId="S::mpilo@apievents.com::75597313-c5db-4f8d-9751-a11fe747e359" providerId="AD" clId="Web-{78C1CF46-33D6-7035-1B29-3DEA8C1BF219}" dt="2024-05-14T13:57:23.820" v="729"/>
          <ac:picMkLst>
            <pc:docMk/>
            <pc:sldMk cId="1643431023" sldId="260"/>
            <ac:picMk id="6" creationId="{907078FB-9689-3288-1055-CB860B872C68}"/>
          </ac:picMkLst>
        </pc:picChg>
        <pc:picChg chg="add mod">
          <ac:chgData name="Mpilo Mnyanda" userId="S::mpilo@apievents.com::75597313-c5db-4f8d-9751-a11fe747e359" providerId="AD" clId="Web-{78C1CF46-33D6-7035-1B29-3DEA8C1BF219}" dt="2024-05-15T06:31:58.987" v="768" actId="1076"/>
          <ac:picMkLst>
            <pc:docMk/>
            <pc:sldMk cId="1643431023" sldId="260"/>
            <ac:picMk id="8" creationId="{10857DE6-6016-8DCE-1ABF-B56EFA24DCC1}"/>
          </ac:picMkLst>
        </pc:picChg>
        <pc:picChg chg="add del mod">
          <ac:chgData name="Mpilo Mnyanda" userId="S::mpilo@apievents.com::75597313-c5db-4f8d-9751-a11fe747e359" providerId="AD" clId="Web-{78C1CF46-33D6-7035-1B29-3DEA8C1BF219}" dt="2024-05-14T13:58:27.306" v="738"/>
          <ac:picMkLst>
            <pc:docMk/>
            <pc:sldMk cId="1643431023" sldId="260"/>
            <ac:picMk id="9" creationId="{F057D7B7-1D11-0ED4-9E1B-7FDA550708BA}"/>
          </ac:picMkLst>
        </pc:picChg>
        <pc:picChg chg="add">
          <ac:chgData name="Mpilo Mnyanda" userId="S::mpilo@apievents.com::75597313-c5db-4f8d-9751-a11fe747e359" providerId="AD" clId="Web-{78C1CF46-33D6-7035-1B29-3DEA8C1BF219}" dt="2024-05-14T13:58:33.619" v="739"/>
          <ac:picMkLst>
            <pc:docMk/>
            <pc:sldMk cId="1643431023" sldId="260"/>
            <ac:picMk id="11" creationId="{62F7CA2A-4617-F8FA-BC3D-99DD8DFC4BF8}"/>
          </ac:picMkLst>
        </pc:picChg>
        <pc:picChg chg="add">
          <ac:chgData name="Mpilo Mnyanda" userId="S::mpilo@apievents.com::75597313-c5db-4f8d-9751-a11fe747e359" providerId="AD" clId="Web-{78C1CF46-33D6-7035-1B29-3DEA8C1BF219}" dt="2024-05-14T13:58:33.650" v="740"/>
          <ac:picMkLst>
            <pc:docMk/>
            <pc:sldMk cId="1643431023" sldId="260"/>
            <ac:picMk id="13" creationId="{CF9326CF-B626-3090-B50E-653FC55B5D68}"/>
          </ac:picMkLst>
        </pc:picChg>
      </pc:sldChg>
      <pc:sldChg chg="del">
        <pc:chgData name="Mpilo Mnyanda" userId="S::mpilo@apievents.com::75597313-c5db-4f8d-9751-a11fe747e359" providerId="AD" clId="Web-{78C1CF46-33D6-7035-1B29-3DEA8C1BF219}" dt="2024-05-14T13:59:55.434" v="747"/>
        <pc:sldMkLst>
          <pc:docMk/>
          <pc:sldMk cId="3648865570" sldId="261"/>
        </pc:sldMkLst>
      </pc:sldChg>
      <pc:sldChg chg="addSp delSp modSp add mod replId setBg">
        <pc:chgData name="Mpilo Mnyanda" userId="S::mpilo@apievents.com::75597313-c5db-4f8d-9751-a11fe747e359" providerId="AD" clId="Web-{78C1CF46-33D6-7035-1B29-3DEA8C1BF219}" dt="2024-05-15T11:18:37.436" v="825"/>
        <pc:sldMkLst>
          <pc:docMk/>
          <pc:sldMk cId="900127156" sldId="262"/>
        </pc:sldMkLst>
        <pc:spChg chg="add del mod">
          <ac:chgData name="Mpilo Mnyanda" userId="S::mpilo@apievents.com::75597313-c5db-4f8d-9751-a11fe747e359" providerId="AD" clId="Web-{78C1CF46-33D6-7035-1B29-3DEA8C1BF219}" dt="2024-05-14T13:41:53.649" v="626"/>
          <ac:spMkLst>
            <pc:docMk/>
            <pc:sldMk cId="900127156" sldId="262"/>
            <ac:spMk id="2" creationId="{531D7B84-F490-D8EE-29AD-9741F227C7DF}"/>
          </ac:spMkLst>
        </pc:spChg>
        <pc:spChg chg="del">
          <ac:chgData name="Mpilo Mnyanda" userId="S::mpilo@apievents.com::75597313-c5db-4f8d-9751-a11fe747e359" providerId="AD" clId="Web-{78C1CF46-33D6-7035-1B29-3DEA8C1BF219}" dt="2024-05-14T11:39:36.947" v="344"/>
          <ac:spMkLst>
            <pc:docMk/>
            <pc:sldMk cId="900127156" sldId="262"/>
            <ac:spMk id="2" creationId="{796DF6C1-F7A5-F6CB-7319-C9B072190D34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13.912" v="611"/>
          <ac:spMkLst>
            <pc:docMk/>
            <pc:sldMk cId="900127156" sldId="262"/>
            <ac:spMk id="3" creationId="{1085CA8B-91DE-9D46-5AB5-8EA14773A685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15.146" v="612"/>
          <ac:spMkLst>
            <pc:docMk/>
            <pc:sldMk cId="900127156" sldId="262"/>
            <ac:spMk id="4" creationId="{09668672-1101-073D-80A4-B1F8D43EB4D9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17.287" v="614"/>
          <ac:spMkLst>
            <pc:docMk/>
            <pc:sldMk cId="900127156" sldId="262"/>
            <ac:spMk id="5" creationId="{0A8FF484-0D65-D420-2C66-7D036CF72053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08.333" v="609"/>
          <ac:spMkLst>
            <pc:docMk/>
            <pc:sldMk cId="900127156" sldId="262"/>
            <ac:spMk id="6" creationId="{2BCF359D-51E1-06B3-1DB3-C69EF722912A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09.849" v="610"/>
          <ac:spMkLst>
            <pc:docMk/>
            <pc:sldMk cId="900127156" sldId="262"/>
            <ac:spMk id="7" creationId="{C5D7017A-33AA-9E9F-6154-4A4F3D00A7BE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04.989" v="607"/>
          <ac:spMkLst>
            <pc:docMk/>
            <pc:sldMk cId="900127156" sldId="262"/>
            <ac:spMk id="8" creationId="{F0E0209A-B11D-6B35-E072-A78AE55EE0C4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04.068" v="606"/>
          <ac:spMkLst>
            <pc:docMk/>
            <pc:sldMk cId="900127156" sldId="262"/>
            <ac:spMk id="9" creationId="{EB0F1A70-438D-223B-C04F-0070BC2F2D5C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27:53.216" v="532"/>
          <ac:spMkLst>
            <pc:docMk/>
            <pc:sldMk cId="900127156" sldId="262"/>
            <ac:spMk id="10" creationId="{CA754A7E-6133-E046-E0B1-92255ECDF1A7}"/>
          </ac:spMkLst>
        </pc:spChg>
        <pc:spChg chg="add del mod">
          <ac:chgData name="Mpilo Mnyanda" userId="S::mpilo@apievents.com::75597313-c5db-4f8d-9751-a11fe747e359" providerId="AD" clId="Web-{78C1CF46-33D6-7035-1B29-3DEA8C1BF219}" dt="2024-05-15T10:53:40.188" v="806" actId="1076"/>
          <ac:spMkLst>
            <pc:docMk/>
            <pc:sldMk cId="900127156" sldId="262"/>
            <ac:spMk id="11" creationId="{CA3F3547-A080-EEF5-A5C8-02BBF8DE59F0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37.420" v="824"/>
          <ac:spMkLst>
            <pc:docMk/>
            <pc:sldMk cId="900127156" sldId="262"/>
            <ac:spMk id="12" creationId="{F4A64C20-92BD-D5FD-371C-D5E14D13299F}"/>
          </ac:spMkLst>
        </pc:spChg>
        <pc:spChg chg="add del">
          <ac:chgData name="Mpilo Mnyanda" userId="S::mpilo@apievents.com::75597313-c5db-4f8d-9751-a11fe747e359" providerId="AD" clId="Web-{78C1CF46-33D6-7035-1B29-3DEA8C1BF219}" dt="2024-05-14T11:45:55.696" v="436"/>
          <ac:spMkLst>
            <pc:docMk/>
            <pc:sldMk cId="900127156" sldId="262"/>
            <ac:spMk id="12" creationId="{F9C65BC7-81E4-1DF9-65BF-ACCA2B326AF7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1:45:52.852" v="435"/>
          <ac:spMkLst>
            <pc:docMk/>
            <pc:sldMk cId="900127156" sldId="262"/>
            <ac:spMk id="13" creationId="{4DF12617-89FB-082D-A1D9-EE58B76EE4D7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16.662" v="613"/>
          <ac:spMkLst>
            <pc:docMk/>
            <pc:sldMk cId="900127156" sldId="262"/>
            <ac:spMk id="13" creationId="{CACC9106-D0EB-D699-4E94-473060012A50}"/>
          </ac:spMkLst>
        </pc:spChg>
        <pc:spChg chg="add mod">
          <ac:chgData name="Mpilo Mnyanda" userId="S::mpilo@apievents.com::75597313-c5db-4f8d-9751-a11fe747e359" providerId="AD" clId="Web-{78C1CF46-33D6-7035-1B29-3DEA8C1BF219}" dt="2024-05-15T10:53:43.219" v="807" actId="1076"/>
          <ac:spMkLst>
            <pc:docMk/>
            <pc:sldMk cId="900127156" sldId="262"/>
            <ac:spMk id="14" creationId="{80853607-9353-86A9-6F1B-672D0194F5F4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1:58.227" v="627"/>
          <ac:spMkLst>
            <pc:docMk/>
            <pc:sldMk cId="900127156" sldId="262"/>
            <ac:spMk id="15" creationId="{20C56521-71D0-5D66-1BDC-8FA9976CD5FA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0:18.084" v="615"/>
          <ac:spMkLst>
            <pc:docMk/>
            <pc:sldMk cId="900127156" sldId="262"/>
            <ac:spMk id="16" creationId="{50F0F4A5-3382-2BB0-21FA-875263AF0FB4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37.436" v="825"/>
          <ac:spMkLst>
            <pc:docMk/>
            <pc:sldMk cId="900127156" sldId="262"/>
            <ac:spMk id="17" creationId="{CDAB8B32-D669-F865-4071-707A2A46D186}"/>
          </ac:spMkLst>
        </pc:spChg>
        <pc:picChg chg="add">
          <ac:chgData name="Mpilo Mnyanda" userId="S::mpilo@apievents.com::75597313-c5db-4f8d-9751-a11fe747e359" providerId="AD" clId="Web-{78C1CF46-33D6-7035-1B29-3DEA8C1BF219}" dt="2024-05-14T13:42:16.353" v="632"/>
          <ac:picMkLst>
            <pc:docMk/>
            <pc:sldMk cId="900127156" sldId="262"/>
            <ac:picMk id="19" creationId="{F788DD9E-CC7F-8BCF-7C7A-40F2C39A87FD}"/>
          </ac:picMkLst>
        </pc:picChg>
        <pc:picChg chg="add">
          <ac:chgData name="Mpilo Mnyanda" userId="S::mpilo@apievents.com::75597313-c5db-4f8d-9751-a11fe747e359" providerId="AD" clId="Web-{78C1CF46-33D6-7035-1B29-3DEA8C1BF219}" dt="2024-05-14T13:42:16.400" v="633"/>
          <ac:picMkLst>
            <pc:docMk/>
            <pc:sldMk cId="900127156" sldId="262"/>
            <ac:picMk id="21" creationId="{62295597-CFE1-270E-FE49-C419B5E125EA}"/>
          </ac:picMkLst>
        </pc:picChg>
      </pc:sldChg>
      <pc:sldChg chg="addSp delSp modSp add">
        <pc:chgData name="Mpilo Mnyanda" userId="S::mpilo@apievents.com::75597313-c5db-4f8d-9751-a11fe747e359" providerId="AD" clId="Web-{78C1CF46-33D6-7035-1B29-3DEA8C1BF219}" dt="2024-05-15T12:47:32.362" v="901"/>
        <pc:sldMkLst>
          <pc:docMk/>
          <pc:sldMk cId="1100203640" sldId="263"/>
        </pc:sldMkLst>
        <pc:spChg chg="mod">
          <ac:chgData name="Mpilo Mnyanda" userId="S::mpilo@apievents.com::75597313-c5db-4f8d-9751-a11fe747e359" providerId="AD" clId="Web-{78C1CF46-33D6-7035-1B29-3DEA8C1BF219}" dt="2024-05-15T12:47:16.674" v="881"/>
          <ac:spMkLst>
            <pc:docMk/>
            <pc:sldMk cId="1100203640" sldId="263"/>
            <ac:spMk id="2" creationId="{51D968B5-F654-3F91-D7D7-F41FB1054AAA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9"/>
          <ac:spMkLst>
            <pc:docMk/>
            <pc:sldMk cId="1100203640" sldId="263"/>
            <ac:spMk id="3" creationId="{243FD812-ACB1-E7DB-7E16-BC335B4F9909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8"/>
          <ac:spMkLst>
            <pc:docMk/>
            <pc:sldMk cId="1100203640" sldId="263"/>
            <ac:spMk id="4" creationId="{59174684-D78A-333A-7D1B-2FAA2ECE09F4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7"/>
          <ac:spMkLst>
            <pc:docMk/>
            <pc:sldMk cId="1100203640" sldId="263"/>
            <ac:spMk id="5" creationId="{7DD5311D-9D1C-A3F9-245B-C1D9585EECC9}"/>
          </ac:spMkLst>
        </pc:spChg>
        <pc:spChg chg="mod">
          <ac:chgData name="Mpilo Mnyanda" userId="S::mpilo@apievents.com::75597313-c5db-4f8d-9751-a11fe747e359" providerId="AD" clId="Web-{78C1CF46-33D6-7035-1B29-3DEA8C1BF219}" dt="2024-05-15T11:58:09.410" v="868" actId="20577"/>
          <ac:spMkLst>
            <pc:docMk/>
            <pc:sldMk cId="1100203640" sldId="263"/>
            <ac:spMk id="6" creationId="{D6B23E08-7425-5650-CA1F-9E502950B793}"/>
          </ac:spMkLst>
        </pc:spChg>
        <pc:spChg chg="mod">
          <ac:chgData name="Mpilo Mnyanda" userId="S::mpilo@apievents.com::75597313-c5db-4f8d-9751-a11fe747e359" providerId="AD" clId="Web-{78C1CF46-33D6-7035-1B29-3DEA8C1BF219}" dt="2024-05-15T11:58:17.598" v="869" actId="20577"/>
          <ac:spMkLst>
            <pc:docMk/>
            <pc:sldMk cId="1100203640" sldId="263"/>
            <ac:spMk id="7" creationId="{DA38091A-47ED-573D-8C43-C4922D3B4815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6"/>
          <ac:spMkLst>
            <pc:docMk/>
            <pc:sldMk cId="1100203640" sldId="263"/>
            <ac:spMk id="8" creationId="{1E287631-1E98-549D-C423-2367607AFC52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5"/>
          <ac:spMkLst>
            <pc:docMk/>
            <pc:sldMk cId="1100203640" sldId="263"/>
            <ac:spMk id="9" creationId="{02206F3C-00AE-F36D-BE5B-3DA70BE17572}"/>
          </ac:spMkLst>
        </pc:spChg>
        <pc:spChg chg="del">
          <ac:chgData name="Mpilo Mnyanda" userId="S::mpilo@apievents.com::75597313-c5db-4f8d-9751-a11fe747e359" providerId="AD" clId="Web-{78C1CF46-33D6-7035-1B29-3DEA8C1BF219}" dt="2024-05-14T11:17:51.305" v="5"/>
          <ac:spMkLst>
            <pc:docMk/>
            <pc:sldMk cId="1100203640" sldId="263"/>
            <ac:spMk id="10" creationId="{CA754A7E-6133-E046-E0B1-92255ECDF1A7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4"/>
          <ac:spMkLst>
            <pc:docMk/>
            <pc:sldMk cId="1100203640" sldId="263"/>
            <ac:spMk id="11" creationId="{576BB498-87D4-5B25-1D6D-72C7CC6612E5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3"/>
          <ac:spMkLst>
            <pc:docMk/>
            <pc:sldMk cId="1100203640" sldId="263"/>
            <ac:spMk id="12" creationId="{5C77748E-E932-6FC3-02B9-7AE25F1F69E9}"/>
          </ac:spMkLst>
        </pc:spChg>
        <pc:spChg chg="add del">
          <ac:chgData name="Mpilo Mnyanda" userId="S::mpilo@apievents.com::75597313-c5db-4f8d-9751-a11fe747e359" providerId="AD" clId="Web-{78C1CF46-33D6-7035-1B29-3DEA8C1BF219}" dt="2024-05-14T11:19:05.526" v="42"/>
          <ac:spMkLst>
            <pc:docMk/>
            <pc:sldMk cId="1100203640" sldId="263"/>
            <ac:spMk id="13" creationId="{76C8CD88-1AB0-E6D5-B21D-045DC856F472}"/>
          </ac:spMkLst>
        </pc:spChg>
        <pc:spChg chg="add mod">
          <ac:chgData name="Mpilo Mnyanda" userId="S::mpilo@apievents.com::75597313-c5db-4f8d-9751-a11fe747e359" providerId="AD" clId="Web-{78C1CF46-33D6-7035-1B29-3DEA8C1BF219}" dt="2024-05-15T11:58:41.615" v="875" actId="20577"/>
          <ac:spMkLst>
            <pc:docMk/>
            <pc:sldMk cId="1100203640" sldId="263"/>
            <ac:spMk id="14" creationId="{2384E5E9-D2EC-6B92-2F15-73924CC90ED6}"/>
          </ac:spMkLst>
        </pc:spChg>
        <pc:spChg chg="del">
          <ac:chgData name="Mpilo Mnyanda" userId="S::mpilo@apievents.com::75597313-c5db-4f8d-9751-a11fe747e359" providerId="AD" clId="Web-{78C1CF46-33D6-7035-1B29-3DEA8C1BF219}" dt="2024-05-14T11:17:48.523" v="4"/>
          <ac:spMkLst>
            <pc:docMk/>
            <pc:sldMk cId="1100203640" sldId="263"/>
            <ac:spMk id="15" creationId="{F4A64C20-92BD-D5FD-371C-D5E14D13299F}"/>
          </ac:spMkLst>
        </pc:spChg>
        <pc:spChg chg="mod">
          <ac:chgData name="Mpilo Mnyanda" userId="S::mpilo@apievents.com::75597313-c5db-4f8d-9751-a11fe747e359" providerId="AD" clId="Web-{78C1CF46-33D6-7035-1B29-3DEA8C1BF219}" dt="2024-05-15T12:47:32.143" v="892"/>
          <ac:spMkLst>
            <pc:docMk/>
            <pc:sldMk cId="1100203640" sldId="263"/>
            <ac:spMk id="16" creationId="{A96FFFEE-4037-BA55-B4A2-275F450263BB}"/>
          </ac:spMkLst>
        </pc:spChg>
        <pc:spChg chg="mod">
          <ac:chgData name="Mpilo Mnyanda" userId="S::mpilo@apievents.com::75597313-c5db-4f8d-9751-a11fe747e359" providerId="AD" clId="Web-{78C1CF46-33D6-7035-1B29-3DEA8C1BF219}" dt="2024-05-15T11:58:22.551" v="870" actId="20577"/>
          <ac:spMkLst>
            <pc:docMk/>
            <pc:sldMk cId="1100203640" sldId="263"/>
            <ac:spMk id="17" creationId="{418C135B-4421-FA23-F0FE-3B04FFBD40A7}"/>
          </ac:spMkLst>
        </pc:spChg>
        <pc:spChg chg="mod">
          <ac:chgData name="Mpilo Mnyanda" userId="S::mpilo@apievents.com::75597313-c5db-4f8d-9751-a11fe747e359" providerId="AD" clId="Web-{78C1CF46-33D6-7035-1B29-3DEA8C1BF219}" dt="2024-05-15T11:58:27.177" v="872" actId="20577"/>
          <ac:spMkLst>
            <pc:docMk/>
            <pc:sldMk cId="1100203640" sldId="263"/>
            <ac:spMk id="18" creationId="{4DB2E61D-B5D4-0CD4-738A-14321E02B579}"/>
          </ac:spMkLst>
        </pc:spChg>
        <pc:spChg chg="mod">
          <ac:chgData name="Mpilo Mnyanda" userId="S::mpilo@apievents.com::75597313-c5db-4f8d-9751-a11fe747e359" providerId="AD" clId="Web-{78C1CF46-33D6-7035-1B29-3DEA8C1BF219}" dt="2024-05-15T12:47:32.143" v="893"/>
          <ac:spMkLst>
            <pc:docMk/>
            <pc:sldMk cId="1100203640" sldId="263"/>
            <ac:spMk id="19" creationId="{511D577B-F6BE-8EC4-D9AB-B875DB2EAE19}"/>
          </ac:spMkLst>
        </pc:spChg>
        <pc:spChg chg="mod">
          <ac:chgData name="Mpilo Mnyanda" userId="S::mpilo@apievents.com::75597313-c5db-4f8d-9751-a11fe747e359" providerId="AD" clId="Web-{78C1CF46-33D6-7035-1B29-3DEA8C1BF219}" dt="2024-05-15T12:47:32.143" v="894"/>
          <ac:spMkLst>
            <pc:docMk/>
            <pc:sldMk cId="1100203640" sldId="263"/>
            <ac:spMk id="20" creationId="{55B914D8-F4A1-6EEB-124E-46D7AF5AF5AC}"/>
          </ac:spMkLst>
        </pc:spChg>
        <pc:spChg chg="mod">
          <ac:chgData name="Mpilo Mnyanda" userId="S::mpilo@apievents.com::75597313-c5db-4f8d-9751-a11fe747e359" providerId="AD" clId="Web-{78C1CF46-33D6-7035-1B29-3DEA8C1BF219}" dt="2024-05-15T11:58:31.708" v="873" actId="20577"/>
          <ac:spMkLst>
            <pc:docMk/>
            <pc:sldMk cId="1100203640" sldId="263"/>
            <ac:spMk id="21" creationId="{541884F7-8B05-A89D-CACA-EBFD35C4CDFB}"/>
          </ac:spMkLst>
        </pc:spChg>
        <pc:spChg chg="mod">
          <ac:chgData name="Mpilo Mnyanda" userId="S::mpilo@apievents.com::75597313-c5db-4f8d-9751-a11fe747e359" providerId="AD" clId="Web-{78C1CF46-33D6-7035-1B29-3DEA8C1BF219}" dt="2024-05-15T11:58:36.880" v="874" actId="20577"/>
          <ac:spMkLst>
            <pc:docMk/>
            <pc:sldMk cId="1100203640" sldId="263"/>
            <ac:spMk id="22" creationId="{48255240-70DC-CA1C-D5D2-F9997E26DE76}"/>
          </ac:spMkLst>
        </pc:spChg>
        <pc:spChg chg="mod">
          <ac:chgData name="Mpilo Mnyanda" userId="S::mpilo@apievents.com::75597313-c5db-4f8d-9751-a11fe747e359" providerId="AD" clId="Web-{78C1CF46-33D6-7035-1B29-3DEA8C1BF219}" dt="2024-05-15T12:47:32.143" v="895"/>
          <ac:spMkLst>
            <pc:docMk/>
            <pc:sldMk cId="1100203640" sldId="263"/>
            <ac:spMk id="23" creationId="{30367F82-9BDE-CB86-63DF-F4AD28123EFC}"/>
          </ac:spMkLst>
        </pc:spChg>
        <pc:spChg chg="mod">
          <ac:chgData name="Mpilo Mnyanda" userId="S::mpilo@apievents.com::75597313-c5db-4f8d-9751-a11fe747e359" providerId="AD" clId="Web-{78C1CF46-33D6-7035-1B29-3DEA8C1BF219}" dt="2024-05-15T12:47:32.143" v="896"/>
          <ac:spMkLst>
            <pc:docMk/>
            <pc:sldMk cId="1100203640" sldId="263"/>
            <ac:spMk id="24" creationId="{69C52806-1A9D-0512-1430-9552223BA790}"/>
          </ac:spMkLst>
        </pc:spChg>
        <pc:spChg chg="del mod">
          <ac:chgData name="Mpilo Mnyanda" userId="S::mpilo@apievents.com::75597313-c5db-4f8d-9751-a11fe747e359" providerId="AD" clId="Web-{78C1CF46-33D6-7035-1B29-3DEA8C1BF219}" dt="2024-05-14T11:18:32.212" v="32"/>
          <ac:spMkLst>
            <pc:docMk/>
            <pc:sldMk cId="1100203640" sldId="263"/>
            <ac:spMk id="25" creationId="{F26174AB-4CE6-D920-1048-4D31C5FECF58}"/>
          </ac:spMkLst>
        </pc:spChg>
        <pc:spChg chg="del mod">
          <ac:chgData name="Mpilo Mnyanda" userId="S::mpilo@apievents.com::75597313-c5db-4f8d-9751-a11fe747e359" providerId="AD" clId="Web-{78C1CF46-33D6-7035-1B29-3DEA8C1BF219}" dt="2024-05-14T11:18:33.212" v="33"/>
          <ac:spMkLst>
            <pc:docMk/>
            <pc:sldMk cId="1100203640" sldId="263"/>
            <ac:spMk id="26" creationId="{8D81121C-65DC-E07C-3E8A-5787DD9CE619}"/>
          </ac:spMkLst>
        </pc:spChg>
        <pc:spChg chg="del">
          <ac:chgData name="Mpilo Mnyanda" userId="S::mpilo@apievents.com::75597313-c5db-4f8d-9751-a11fe747e359" providerId="AD" clId="Web-{78C1CF46-33D6-7035-1B29-3DEA8C1BF219}" dt="2024-05-14T11:17:52.336" v="6"/>
          <ac:spMkLst>
            <pc:docMk/>
            <pc:sldMk cId="1100203640" sldId="263"/>
            <ac:spMk id="27" creationId="{6F265CCD-3E08-D772-BCDB-2970964DC1CE}"/>
          </ac:spMkLst>
        </pc:spChg>
        <pc:spChg chg="add mod">
          <ac:chgData name="Mpilo Mnyanda" userId="S::mpilo@apievents.com::75597313-c5db-4f8d-9751-a11fe747e359" providerId="AD" clId="Web-{78C1CF46-33D6-7035-1B29-3DEA8C1BF219}" dt="2024-05-15T11:58:46.052" v="876" actId="20577"/>
          <ac:spMkLst>
            <pc:docMk/>
            <pc:sldMk cId="1100203640" sldId="263"/>
            <ac:spMk id="28" creationId="{4D6DEB04-FA42-4017-F137-16098E5AEBA3}"/>
          </ac:spMkLst>
        </pc:spChg>
        <pc:spChg chg="del">
          <ac:chgData name="Mpilo Mnyanda" userId="S::mpilo@apievents.com::75597313-c5db-4f8d-9751-a11fe747e359" providerId="AD" clId="Web-{78C1CF46-33D6-7035-1B29-3DEA8C1BF219}" dt="2024-05-14T11:17:45.789" v="3"/>
          <ac:spMkLst>
            <pc:docMk/>
            <pc:sldMk cId="1100203640" sldId="263"/>
            <ac:spMk id="29" creationId="{1085CA8B-91DE-9D46-5AB5-8EA14773A685}"/>
          </ac:spMkLst>
        </pc:spChg>
        <pc:spChg chg="mod">
          <ac:chgData name="Mpilo Mnyanda" userId="S::mpilo@apievents.com::75597313-c5db-4f8d-9751-a11fe747e359" providerId="AD" clId="Web-{78C1CF46-33D6-7035-1B29-3DEA8C1BF219}" dt="2024-05-15T10:40:32.881" v="798" actId="1076"/>
          <ac:spMkLst>
            <pc:docMk/>
            <pc:sldMk cId="1100203640" sldId="263"/>
            <ac:spMk id="30" creationId="{16F5EF69-8A2A-E465-9FF8-7D630E2E8987}"/>
          </ac:spMkLst>
        </pc:spChg>
        <pc:spChg chg="add mod">
          <ac:chgData name="Mpilo Mnyanda" userId="S::mpilo@apievents.com::75597313-c5db-4f8d-9751-a11fe747e359" providerId="AD" clId="Web-{78C1CF46-33D6-7035-1B29-3DEA8C1BF219}" dt="2024-05-15T12:47:32.159" v="897"/>
          <ac:spMkLst>
            <pc:docMk/>
            <pc:sldMk cId="1100203640" sldId="263"/>
            <ac:spMk id="31" creationId="{CE2446BA-3DCF-3314-D919-AF4E17915762}"/>
          </ac:spMkLst>
        </pc:spChg>
        <pc:spChg chg="add mod">
          <ac:chgData name="Mpilo Mnyanda" userId="S::mpilo@apievents.com::75597313-c5db-4f8d-9751-a11fe747e359" providerId="AD" clId="Web-{78C1CF46-33D6-7035-1B29-3DEA8C1BF219}" dt="2024-05-15T12:47:32.159" v="898"/>
          <ac:spMkLst>
            <pc:docMk/>
            <pc:sldMk cId="1100203640" sldId="263"/>
            <ac:spMk id="32" creationId="{36B51D14-787B-595F-0B13-AE01DFD2127F}"/>
          </ac:spMkLst>
        </pc:spChg>
        <pc:spChg chg="add mod">
          <ac:chgData name="Mpilo Mnyanda" userId="S::mpilo@apievents.com::75597313-c5db-4f8d-9751-a11fe747e359" providerId="AD" clId="Web-{78C1CF46-33D6-7035-1B29-3DEA8C1BF219}" dt="2024-05-15T11:58:50.693" v="877" actId="20577"/>
          <ac:spMkLst>
            <pc:docMk/>
            <pc:sldMk cId="1100203640" sldId="263"/>
            <ac:spMk id="34" creationId="{0F2CB591-A380-D3C3-0DB6-29047B83ED71}"/>
          </ac:spMkLst>
        </pc:spChg>
        <pc:spChg chg="add mod">
          <ac:chgData name="Mpilo Mnyanda" userId="S::mpilo@apievents.com::75597313-c5db-4f8d-9751-a11fe747e359" providerId="AD" clId="Web-{78C1CF46-33D6-7035-1B29-3DEA8C1BF219}" dt="2024-05-15T11:58:55.834" v="878" actId="20577"/>
          <ac:spMkLst>
            <pc:docMk/>
            <pc:sldMk cId="1100203640" sldId="263"/>
            <ac:spMk id="36" creationId="{80D65CD7-83F7-392F-8FFD-409516C76362}"/>
          </ac:spMkLst>
        </pc:spChg>
        <pc:spChg chg="add mod">
          <ac:chgData name="Mpilo Mnyanda" userId="S::mpilo@apievents.com::75597313-c5db-4f8d-9751-a11fe747e359" providerId="AD" clId="Web-{78C1CF46-33D6-7035-1B29-3DEA8C1BF219}" dt="2024-05-15T12:47:32.159" v="899"/>
          <ac:spMkLst>
            <pc:docMk/>
            <pc:sldMk cId="1100203640" sldId="263"/>
            <ac:spMk id="37" creationId="{483CCE76-D6F7-F5CA-134C-F3694536422A}"/>
          </ac:spMkLst>
        </pc:spChg>
        <pc:spChg chg="add mod">
          <ac:chgData name="Mpilo Mnyanda" userId="S::mpilo@apievents.com::75597313-c5db-4f8d-9751-a11fe747e359" providerId="AD" clId="Web-{78C1CF46-33D6-7035-1B29-3DEA8C1BF219}" dt="2024-05-15T12:47:32.159" v="900"/>
          <ac:spMkLst>
            <pc:docMk/>
            <pc:sldMk cId="1100203640" sldId="263"/>
            <ac:spMk id="38" creationId="{B565312D-B7FE-BDD0-C529-676B5ED6329F}"/>
          </ac:spMkLst>
        </pc:spChg>
        <pc:spChg chg="add mod">
          <ac:chgData name="Mpilo Mnyanda" userId="S::mpilo@apievents.com::75597313-c5db-4f8d-9751-a11fe747e359" providerId="AD" clId="Web-{78C1CF46-33D6-7035-1B29-3DEA8C1BF219}" dt="2024-05-15T11:59:01.365" v="879" actId="20577"/>
          <ac:spMkLst>
            <pc:docMk/>
            <pc:sldMk cId="1100203640" sldId="263"/>
            <ac:spMk id="39" creationId="{9FDF039C-6687-E604-2750-23DC6741CF6F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1:37:32.396" v="308"/>
          <ac:spMkLst>
            <pc:docMk/>
            <pc:sldMk cId="1100203640" sldId="263"/>
            <ac:spMk id="40" creationId="{8D677CEE-C0F0-C689-D0E0-30659C33B7E6}"/>
          </ac:spMkLst>
        </pc:spChg>
        <pc:spChg chg="add mod">
          <ac:chgData name="Mpilo Mnyanda" userId="S::mpilo@apievents.com::75597313-c5db-4f8d-9751-a11fe747e359" providerId="AD" clId="Web-{78C1CF46-33D6-7035-1B29-3DEA8C1BF219}" dt="2024-05-15T12:47:32.362" v="901"/>
          <ac:spMkLst>
            <pc:docMk/>
            <pc:sldMk cId="1100203640" sldId="263"/>
            <ac:spMk id="41" creationId="{9E4EC59C-2D3E-6425-5115-EB58E47414F7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1:37:33.161" v="309"/>
          <ac:spMkLst>
            <pc:docMk/>
            <pc:sldMk cId="1100203640" sldId="263"/>
            <ac:spMk id="42" creationId="{C9E9839A-673F-8B4D-9E9A-7852AAD412A8}"/>
          </ac:spMkLst>
        </pc:spChg>
        <pc:picChg chg="add del mod">
          <ac:chgData name="Mpilo Mnyanda" userId="S::mpilo@apievents.com::75597313-c5db-4f8d-9751-a11fe747e359" providerId="AD" clId="Web-{78C1CF46-33D6-7035-1B29-3DEA8C1BF219}" dt="2024-05-15T10:38:55.300" v="785"/>
          <ac:picMkLst>
            <pc:docMk/>
            <pc:sldMk cId="1100203640" sldId="263"/>
            <ac:picMk id="3" creationId="{88F57E72-D4D6-5AD0-D1DD-56206504A948}"/>
          </ac:picMkLst>
        </pc:picChg>
      </pc:sldChg>
      <pc:sldChg chg="addSp modSp add replId">
        <pc:chgData name="Mpilo Mnyanda" userId="S::mpilo@apievents.com::75597313-c5db-4f8d-9751-a11fe747e359" providerId="AD" clId="Web-{78C1CF46-33D6-7035-1B29-3DEA8C1BF219}" dt="2024-05-15T06:25:08.463" v="759" actId="20577"/>
        <pc:sldMkLst>
          <pc:docMk/>
          <pc:sldMk cId="2126195081" sldId="264"/>
        </pc:sldMkLst>
        <pc:spChg chg="mod">
          <ac:chgData name="Mpilo Mnyanda" userId="S::mpilo@apievents.com::75597313-c5db-4f8d-9751-a11fe747e359" providerId="AD" clId="Web-{78C1CF46-33D6-7035-1B29-3DEA8C1BF219}" dt="2024-05-15T06:25:08.463" v="759" actId="20577"/>
          <ac:spMkLst>
            <pc:docMk/>
            <pc:sldMk cId="2126195081" sldId="264"/>
            <ac:spMk id="4" creationId="{FAF56EC3-B736-3483-D754-3B1F8F9E1297}"/>
          </ac:spMkLst>
        </pc:spChg>
        <pc:picChg chg="add">
          <ac:chgData name="Mpilo Mnyanda" userId="S::mpilo@apievents.com::75597313-c5db-4f8d-9751-a11fe747e359" providerId="AD" clId="Web-{78C1CF46-33D6-7035-1B29-3DEA8C1BF219}" dt="2024-05-14T13:51:39.387" v="686"/>
          <ac:picMkLst>
            <pc:docMk/>
            <pc:sldMk cId="2126195081" sldId="264"/>
            <ac:picMk id="3" creationId="{AE0E4745-82E1-4D2B-5022-653B692AC269}"/>
          </ac:picMkLst>
        </pc:picChg>
        <pc:picChg chg="add">
          <ac:chgData name="Mpilo Mnyanda" userId="S::mpilo@apievents.com::75597313-c5db-4f8d-9751-a11fe747e359" providerId="AD" clId="Web-{78C1CF46-33D6-7035-1B29-3DEA8C1BF219}" dt="2024-05-14T13:51:39.434" v="687"/>
          <ac:picMkLst>
            <pc:docMk/>
            <pc:sldMk cId="2126195081" sldId="264"/>
            <ac:picMk id="6" creationId="{D04C6375-108B-6C27-914B-4172113A0E30}"/>
          </ac:picMkLst>
        </pc:picChg>
      </pc:sldChg>
      <pc:sldChg chg="addSp delSp modSp add ord replId">
        <pc:chgData name="Mpilo Mnyanda" userId="S::mpilo@apievents.com::75597313-c5db-4f8d-9751-a11fe747e359" providerId="AD" clId="Web-{78C1CF46-33D6-7035-1B29-3DEA8C1BF219}" dt="2024-05-15T11:18:51.702" v="841"/>
        <pc:sldMkLst>
          <pc:docMk/>
          <pc:sldMk cId="948135883" sldId="265"/>
        </pc:sldMkLst>
        <pc:spChg chg="del mod">
          <ac:chgData name="Mpilo Mnyanda" userId="S::mpilo@apievents.com::75597313-c5db-4f8d-9751-a11fe747e359" providerId="AD" clId="Web-{78C1CF46-33D6-7035-1B29-3DEA8C1BF219}" dt="2024-05-14T13:34:50.542" v="566"/>
          <ac:spMkLst>
            <pc:docMk/>
            <pc:sldMk cId="948135883" sldId="265"/>
            <ac:spMk id="2" creationId="{531D7B84-F490-D8EE-29AD-9741F227C7DF}"/>
          </ac:spMkLst>
        </pc:spChg>
        <pc:spChg chg="mod">
          <ac:chgData name="Mpilo Mnyanda" userId="S::mpilo@apievents.com::75597313-c5db-4f8d-9751-a11fe747e359" providerId="AD" clId="Web-{78C1CF46-33D6-7035-1B29-3DEA8C1BF219}" dt="2024-05-15T10:41:09.414" v="799" actId="1076"/>
          <ac:spMkLst>
            <pc:docMk/>
            <pc:sldMk cId="948135883" sldId="265"/>
            <ac:spMk id="3" creationId="{1085CA8B-91DE-9D46-5AB5-8EA14773A685}"/>
          </ac:spMkLst>
        </pc:spChg>
        <pc:spChg chg="mod">
          <ac:chgData name="Mpilo Mnyanda" userId="S::mpilo@apievents.com::75597313-c5db-4f8d-9751-a11fe747e359" providerId="AD" clId="Web-{78C1CF46-33D6-7035-1B29-3DEA8C1BF219}" dt="2024-05-15T10:41:09.429" v="800" actId="1076"/>
          <ac:spMkLst>
            <pc:docMk/>
            <pc:sldMk cId="948135883" sldId="265"/>
            <ac:spMk id="4" creationId="{09668672-1101-073D-80A4-B1F8D43EB4D9}"/>
          </ac:spMkLst>
        </pc:spChg>
        <pc:spChg chg="mod">
          <ac:chgData name="Mpilo Mnyanda" userId="S::mpilo@apievents.com::75597313-c5db-4f8d-9751-a11fe747e359" providerId="AD" clId="Web-{78C1CF46-33D6-7035-1B29-3DEA8C1BF219}" dt="2024-05-15T10:41:09.429" v="801" actId="1076"/>
          <ac:spMkLst>
            <pc:docMk/>
            <pc:sldMk cId="948135883" sldId="265"/>
            <ac:spMk id="5" creationId="{0A8FF484-0D65-D420-2C66-7D036CF72053}"/>
          </ac:spMkLst>
        </pc:spChg>
        <pc:spChg chg="mod">
          <ac:chgData name="Mpilo Mnyanda" userId="S::mpilo@apievents.com::75597313-c5db-4f8d-9751-a11fe747e359" providerId="AD" clId="Web-{78C1CF46-33D6-7035-1B29-3DEA8C1BF219}" dt="2024-05-15T10:41:09.445" v="802" actId="1076"/>
          <ac:spMkLst>
            <pc:docMk/>
            <pc:sldMk cId="948135883" sldId="265"/>
            <ac:spMk id="6" creationId="{2BCF359D-51E1-06B3-1DB3-C69EF722912A}"/>
          </ac:spMkLst>
        </pc:spChg>
        <pc:spChg chg="mod">
          <ac:chgData name="Mpilo Mnyanda" userId="S::mpilo@apievents.com::75597313-c5db-4f8d-9751-a11fe747e359" providerId="AD" clId="Web-{78C1CF46-33D6-7035-1B29-3DEA8C1BF219}" dt="2024-05-15T10:41:09.445" v="803" actId="1076"/>
          <ac:spMkLst>
            <pc:docMk/>
            <pc:sldMk cId="948135883" sldId="265"/>
            <ac:spMk id="7" creationId="{C5D7017A-33AA-9E9F-6154-4A4F3D00A7BE}"/>
          </ac:spMkLst>
        </pc:spChg>
        <pc:spChg chg="del mod">
          <ac:chgData name="Mpilo Mnyanda" userId="S::mpilo@apievents.com::75597313-c5db-4f8d-9751-a11fe747e359" providerId="AD" clId="Web-{78C1CF46-33D6-7035-1B29-3DEA8C1BF219}" dt="2024-05-14T13:37:00.187" v="594"/>
          <ac:spMkLst>
            <pc:docMk/>
            <pc:sldMk cId="948135883" sldId="265"/>
            <ac:spMk id="8" creationId="{F0E0209A-B11D-6B35-E072-A78AE55EE0C4}"/>
          </ac:spMkLst>
        </pc:spChg>
        <pc:spChg chg="mod">
          <ac:chgData name="Mpilo Mnyanda" userId="S::mpilo@apievents.com::75597313-c5db-4f8d-9751-a11fe747e359" providerId="AD" clId="Web-{78C1CF46-33D6-7035-1B29-3DEA8C1BF219}" dt="2024-05-15T10:41:15.602" v="805" actId="1076"/>
          <ac:spMkLst>
            <pc:docMk/>
            <pc:sldMk cId="948135883" sldId="265"/>
            <ac:spMk id="9" creationId="{EB0F1A70-438D-223B-C04F-0070BC2F2D5C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51.655" v="837"/>
          <ac:spMkLst>
            <pc:docMk/>
            <pc:sldMk cId="948135883" sldId="265"/>
            <ac:spMk id="10" creationId="{5F185397-5518-035A-643C-F4449CE3030B}"/>
          </ac:spMkLst>
        </pc:spChg>
        <pc:spChg chg="del mod">
          <ac:chgData name="Mpilo Mnyanda" userId="S::mpilo@apievents.com::75597313-c5db-4f8d-9751-a11fe747e359" providerId="AD" clId="Web-{78C1CF46-33D6-7035-1B29-3DEA8C1BF219}" dt="2024-05-14T13:37:36.797" v="598"/>
          <ac:spMkLst>
            <pc:docMk/>
            <pc:sldMk cId="948135883" sldId="265"/>
            <ac:spMk id="11" creationId="{CA3F3547-A080-EEF5-A5C8-02BBF8DE59F0}"/>
          </ac:spMkLst>
        </pc:spChg>
        <pc:spChg chg="mod">
          <ac:chgData name="Mpilo Mnyanda" userId="S::mpilo@apievents.com::75597313-c5db-4f8d-9751-a11fe747e359" providerId="AD" clId="Web-{78C1CF46-33D6-7035-1B29-3DEA8C1BF219}" dt="2024-05-15T11:18:51.655" v="834"/>
          <ac:spMkLst>
            <pc:docMk/>
            <pc:sldMk cId="948135883" sldId="265"/>
            <ac:spMk id="12" creationId="{F4A64C20-92BD-D5FD-371C-D5E14D13299F}"/>
          </ac:spMkLst>
        </pc:spChg>
        <pc:spChg chg="mod">
          <ac:chgData name="Mpilo Mnyanda" userId="S::mpilo@apievents.com::75597313-c5db-4f8d-9751-a11fe747e359" providerId="AD" clId="Web-{78C1CF46-33D6-7035-1B29-3DEA8C1BF219}" dt="2024-05-15T11:18:51.655" v="835"/>
          <ac:spMkLst>
            <pc:docMk/>
            <pc:sldMk cId="948135883" sldId="265"/>
            <ac:spMk id="13" creationId="{CACC9106-D0EB-D699-4E94-473060012A50}"/>
          </ac:spMkLst>
        </pc:spChg>
        <pc:spChg chg="del mod">
          <ac:chgData name="Mpilo Mnyanda" userId="S::mpilo@apievents.com::75597313-c5db-4f8d-9751-a11fe747e359" providerId="AD" clId="Web-{78C1CF46-33D6-7035-1B29-3DEA8C1BF219}" dt="2024-05-14T13:37:38.766" v="600"/>
          <ac:spMkLst>
            <pc:docMk/>
            <pc:sldMk cId="948135883" sldId="265"/>
            <ac:spMk id="14" creationId="{80853607-9353-86A9-6F1B-672D0194F5F4}"/>
          </ac:spMkLst>
        </pc:spChg>
        <pc:spChg chg="del">
          <ac:chgData name="Mpilo Mnyanda" userId="S::mpilo@apievents.com::75597313-c5db-4f8d-9751-a11fe747e359" providerId="AD" clId="Web-{78C1CF46-33D6-7035-1B29-3DEA8C1BF219}" dt="2024-05-14T13:34:48.917" v="564"/>
          <ac:spMkLst>
            <pc:docMk/>
            <pc:sldMk cId="948135883" sldId="265"/>
            <ac:spMk id="15" creationId="{20C56521-71D0-5D66-1BDC-8FA9976CD5FA}"/>
          </ac:spMkLst>
        </pc:spChg>
        <pc:spChg chg="mod">
          <ac:chgData name="Mpilo Mnyanda" userId="S::mpilo@apievents.com::75597313-c5db-4f8d-9751-a11fe747e359" providerId="AD" clId="Web-{78C1CF46-33D6-7035-1B29-3DEA8C1BF219}" dt="2024-05-15T11:18:51.655" v="836"/>
          <ac:spMkLst>
            <pc:docMk/>
            <pc:sldMk cId="948135883" sldId="265"/>
            <ac:spMk id="16" creationId="{50F0F4A5-3382-2BB0-21FA-875263AF0FB4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51.655" v="838"/>
          <ac:spMkLst>
            <pc:docMk/>
            <pc:sldMk cId="948135883" sldId="265"/>
            <ac:spMk id="17" creationId="{E4B6FABF-6ADD-41A6-81DF-2DA38C03C110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51.655" v="839"/>
          <ac:spMkLst>
            <pc:docMk/>
            <pc:sldMk cId="948135883" sldId="265"/>
            <ac:spMk id="18" creationId="{E2E96FAE-6861-24BD-1857-8219D9126A4B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51.655" v="840"/>
          <ac:spMkLst>
            <pc:docMk/>
            <pc:sldMk cId="948135883" sldId="265"/>
            <ac:spMk id="19" creationId="{6C8B278D-6144-BA0C-D1E4-2C6DFAA1B945}"/>
          </ac:spMkLst>
        </pc:spChg>
        <pc:spChg chg="add mod">
          <ac:chgData name="Mpilo Mnyanda" userId="S::mpilo@apievents.com::75597313-c5db-4f8d-9751-a11fe747e359" providerId="AD" clId="Web-{78C1CF46-33D6-7035-1B29-3DEA8C1BF219}" dt="2024-05-15T11:18:51.702" v="841"/>
          <ac:spMkLst>
            <pc:docMk/>
            <pc:sldMk cId="948135883" sldId="265"/>
            <ac:spMk id="20" creationId="{BBD14449-5131-C8BC-3702-066217A762DD}"/>
          </ac:spMkLst>
        </pc:spChg>
        <pc:picChg chg="add">
          <ac:chgData name="Mpilo Mnyanda" userId="S::mpilo@apievents.com::75597313-c5db-4f8d-9751-a11fe747e359" providerId="AD" clId="Web-{78C1CF46-33D6-7035-1B29-3DEA8C1BF219}" dt="2024-05-14T13:38:16.017" v="604"/>
          <ac:picMkLst>
            <pc:docMk/>
            <pc:sldMk cId="948135883" sldId="265"/>
            <ac:picMk id="22" creationId="{269E82C4-EF9A-ACAA-4BE1-70799FE4FBA2}"/>
          </ac:picMkLst>
        </pc:picChg>
        <pc:picChg chg="add">
          <ac:chgData name="Mpilo Mnyanda" userId="S::mpilo@apievents.com::75597313-c5db-4f8d-9751-a11fe747e359" providerId="AD" clId="Web-{78C1CF46-33D6-7035-1B29-3DEA8C1BF219}" dt="2024-05-14T13:38:16.064" v="605"/>
          <ac:picMkLst>
            <pc:docMk/>
            <pc:sldMk cId="948135883" sldId="265"/>
            <ac:picMk id="24" creationId="{1A7A8023-37CA-51D1-ED34-CA430B15AB12}"/>
          </ac:picMkLst>
        </pc:picChg>
      </pc:sldChg>
      <pc:sldChg chg="addSp delSp modSp add replId">
        <pc:chgData name="Mpilo Mnyanda" userId="S::mpilo@apievents.com::75597313-c5db-4f8d-9751-a11fe747e359" providerId="AD" clId="Web-{78C1CF46-33D6-7035-1B29-3DEA8C1BF219}" dt="2024-05-15T11:18:25.966" v="821"/>
        <pc:sldMkLst>
          <pc:docMk/>
          <pc:sldMk cId="757604971" sldId="266"/>
        </pc:sldMkLst>
        <pc:spChg chg="del mod">
          <ac:chgData name="Mpilo Mnyanda" userId="S::mpilo@apievents.com::75597313-c5db-4f8d-9751-a11fe747e359" providerId="AD" clId="Web-{78C1CF46-33D6-7035-1B29-3DEA8C1BF219}" dt="2024-05-14T13:44:49.780" v="639"/>
          <ac:spMkLst>
            <pc:docMk/>
            <pc:sldMk cId="757604971" sldId="266"/>
            <ac:spMk id="2" creationId="{531D7B84-F490-D8EE-29AD-9741F227C7DF}"/>
          </ac:spMkLst>
        </pc:spChg>
        <pc:spChg chg="add del mod">
          <ac:chgData name="Mpilo Mnyanda" userId="S::mpilo@apievents.com::75597313-c5db-4f8d-9751-a11fe747e359" providerId="AD" clId="Web-{78C1CF46-33D6-7035-1B29-3DEA8C1BF219}" dt="2024-05-14T13:45:06.140" v="649"/>
          <ac:spMkLst>
            <pc:docMk/>
            <pc:sldMk cId="757604971" sldId="266"/>
            <ac:spMk id="3" creationId="{7E9F49D2-16A7-207D-292E-1CF21A163A94}"/>
          </ac:spMkLst>
        </pc:spChg>
        <pc:spChg chg="mod">
          <ac:chgData name="Mpilo Mnyanda" userId="S::mpilo@apievents.com::75597313-c5db-4f8d-9751-a11fe747e359" providerId="AD" clId="Web-{78C1CF46-33D6-7035-1B29-3DEA8C1BF219}" dt="2024-05-15T10:53:51.501" v="808" actId="1076"/>
          <ac:spMkLst>
            <pc:docMk/>
            <pc:sldMk cId="757604971" sldId="266"/>
            <ac:spMk id="11" creationId="{CA3F3547-A080-EEF5-A5C8-02BBF8DE59F0}"/>
          </ac:spMkLst>
        </pc:spChg>
        <pc:spChg chg="mod">
          <ac:chgData name="Mpilo Mnyanda" userId="S::mpilo@apievents.com::75597313-c5db-4f8d-9751-a11fe747e359" providerId="AD" clId="Web-{78C1CF46-33D6-7035-1B29-3DEA8C1BF219}" dt="2024-05-15T11:18:25.966" v="820"/>
          <ac:spMkLst>
            <pc:docMk/>
            <pc:sldMk cId="757604971" sldId="266"/>
            <ac:spMk id="12" creationId="{F4A64C20-92BD-D5FD-371C-D5E14D13299F}"/>
          </ac:spMkLst>
        </pc:spChg>
        <pc:spChg chg="mod">
          <ac:chgData name="Mpilo Mnyanda" userId="S::mpilo@apievents.com::75597313-c5db-4f8d-9751-a11fe747e359" providerId="AD" clId="Web-{78C1CF46-33D6-7035-1B29-3DEA8C1BF219}" dt="2024-05-15T10:53:57.001" v="809" actId="1076"/>
          <ac:spMkLst>
            <pc:docMk/>
            <pc:sldMk cId="757604971" sldId="266"/>
            <ac:spMk id="14" creationId="{80853607-9353-86A9-6F1B-672D0194F5F4}"/>
          </ac:spMkLst>
        </pc:spChg>
        <pc:spChg chg="del mod">
          <ac:chgData name="Mpilo Mnyanda" userId="S::mpilo@apievents.com::75597313-c5db-4f8d-9751-a11fe747e359" providerId="AD" clId="Web-{78C1CF46-33D6-7035-1B29-3DEA8C1BF219}" dt="2024-05-14T13:44:58.233" v="643"/>
          <ac:spMkLst>
            <pc:docMk/>
            <pc:sldMk cId="757604971" sldId="266"/>
            <ac:spMk id="15" creationId="{20C56521-71D0-5D66-1BDC-8FA9976CD5FA}"/>
          </ac:spMkLst>
        </pc:spChg>
        <pc:spChg chg="mod">
          <ac:chgData name="Mpilo Mnyanda" userId="S::mpilo@apievents.com::75597313-c5db-4f8d-9751-a11fe747e359" providerId="AD" clId="Web-{78C1CF46-33D6-7035-1B29-3DEA8C1BF219}" dt="2024-05-15T11:18:25.966" v="821"/>
          <ac:spMkLst>
            <pc:docMk/>
            <pc:sldMk cId="757604971" sldId="266"/>
            <ac:spMk id="17" creationId="{CDAB8B32-D669-F865-4071-707A2A46D186}"/>
          </ac:spMkLst>
        </pc:spChg>
        <pc:picChg chg="add">
          <ac:chgData name="Mpilo Mnyanda" userId="S::mpilo@apievents.com::75597313-c5db-4f8d-9751-a11fe747e359" providerId="AD" clId="Web-{78C1CF46-33D6-7035-1B29-3DEA8C1BF219}" dt="2024-05-14T13:46:30.236" v="657"/>
          <ac:picMkLst>
            <pc:docMk/>
            <pc:sldMk cId="757604971" sldId="266"/>
            <ac:picMk id="5" creationId="{C7141F7F-06B0-36F2-52ED-DE3F85641FCF}"/>
          </ac:picMkLst>
        </pc:picChg>
        <pc:picChg chg="add">
          <ac:chgData name="Mpilo Mnyanda" userId="S::mpilo@apievents.com::75597313-c5db-4f8d-9751-a11fe747e359" providerId="AD" clId="Web-{78C1CF46-33D6-7035-1B29-3DEA8C1BF219}" dt="2024-05-14T13:46:30.283" v="658"/>
          <ac:picMkLst>
            <pc:docMk/>
            <pc:sldMk cId="757604971" sldId="266"/>
            <ac:picMk id="7" creationId="{70CCD170-4986-1A14-3182-FFB4B302B3D0}"/>
          </ac:picMkLst>
        </pc:picChg>
      </pc:sldChg>
      <pc:sldChg chg="modSp add">
        <pc:chgData name="Mpilo Mnyanda" userId="S::mpilo@apievents.com::75597313-c5db-4f8d-9751-a11fe747e359" providerId="AD" clId="Web-{78C1CF46-33D6-7035-1B29-3DEA8C1BF219}" dt="2024-05-15T10:55:25.441" v="815" actId="1076"/>
        <pc:sldMkLst>
          <pc:docMk/>
          <pc:sldMk cId="1105375049" sldId="267"/>
        </pc:sldMkLst>
        <pc:spChg chg="mod">
          <ac:chgData name="Mpilo Mnyanda" userId="S::mpilo@apievents.com::75597313-c5db-4f8d-9751-a11fe747e359" providerId="AD" clId="Web-{78C1CF46-33D6-7035-1B29-3DEA8C1BF219}" dt="2024-05-15T10:55:25.441" v="815" actId="1076"/>
          <ac:spMkLst>
            <pc:docMk/>
            <pc:sldMk cId="1105375049" sldId="267"/>
            <ac:spMk id="2" creationId="{66473FA7-EEA9-3198-6F1A-DBA45BE1D7E3}"/>
          </ac:spMkLst>
        </pc:spChg>
      </pc:sldChg>
      <pc:sldChg chg="add">
        <pc:chgData name="Mpilo Mnyanda" userId="S::mpilo@apievents.com::75597313-c5db-4f8d-9751-a11fe747e359" providerId="AD" clId="Web-{78C1CF46-33D6-7035-1B29-3DEA8C1BF219}" dt="2024-05-14T13:59:52.496" v="746"/>
        <pc:sldMkLst>
          <pc:docMk/>
          <pc:sldMk cId="2604701457" sldId="268"/>
        </pc:sldMkLst>
      </pc:sldChg>
      <pc:sldChg chg="modSp add del">
        <pc:chgData name="Mpilo Mnyanda" userId="S::mpilo@apievents.com::75597313-c5db-4f8d-9751-a11fe747e359" providerId="AD" clId="Web-{78C1CF46-33D6-7035-1B29-3DEA8C1BF219}" dt="2024-05-15T11:33:13.389" v="867" actId="1076"/>
        <pc:sldMkLst>
          <pc:docMk/>
          <pc:sldMk cId="578827088" sldId="269"/>
        </pc:sldMkLst>
        <pc:spChg chg="mod">
          <ac:chgData name="Mpilo Mnyanda" userId="S::mpilo@apievents.com::75597313-c5db-4f8d-9751-a11fe747e359" providerId="AD" clId="Web-{78C1CF46-33D6-7035-1B29-3DEA8C1BF219}" dt="2024-05-15T11:33:13.389" v="867" actId="1076"/>
          <ac:spMkLst>
            <pc:docMk/>
            <pc:sldMk cId="578827088" sldId="269"/>
            <ac:spMk id="6" creationId="{FE7F5009-359F-2077-7ABE-02C7E2FA0EC9}"/>
          </ac:spMkLst>
        </pc:spChg>
        <pc:picChg chg="mod">
          <ac:chgData name="Mpilo Mnyanda" userId="S::mpilo@apievents.com::75597313-c5db-4f8d-9751-a11fe747e359" providerId="AD" clId="Web-{78C1CF46-33D6-7035-1B29-3DEA8C1BF219}" dt="2024-05-15T11:25:31.935" v="860" actId="1076"/>
          <ac:picMkLst>
            <pc:docMk/>
            <pc:sldMk cId="578827088" sldId="269"/>
            <ac:picMk id="4" creationId="{EFDD2E23-47BA-1773-ACD5-8AF0C175F462}"/>
          </ac:picMkLst>
        </pc:picChg>
      </pc:sldChg>
    </pc:docChg>
  </pc:docChgLst>
  <pc:docChgLst>
    <pc:chgData name="Murray Anderson-Ogle" userId="S::murray@apievents.com::111709b6-471e-4255-a17a-a8b396bf03d4" providerId="AD" clId="Web-{2492EB59-E3AB-B4C6-8C6D-534ED5C5F640}"/>
    <pc:docChg chg="modSld">
      <pc:chgData name="Murray Anderson-Ogle" userId="S::murray@apievents.com::111709b6-471e-4255-a17a-a8b396bf03d4" providerId="AD" clId="Web-{2492EB59-E3AB-B4C6-8C6D-534ED5C5F640}" dt="2024-06-12T13:06:36.770" v="109" actId="20577"/>
      <pc:docMkLst>
        <pc:docMk/>
      </pc:docMkLst>
      <pc:sldChg chg="modSp">
        <pc:chgData name="Murray Anderson-Ogle" userId="S::murray@apievents.com::111709b6-471e-4255-a17a-a8b396bf03d4" providerId="AD" clId="Web-{2492EB59-E3AB-B4C6-8C6D-534ED5C5F640}" dt="2024-06-12T13:06:36.770" v="109" actId="20577"/>
        <pc:sldMkLst>
          <pc:docMk/>
          <pc:sldMk cId="1643431023" sldId="260"/>
        </pc:sldMkLst>
        <pc:spChg chg="mod">
          <ac:chgData name="Murray Anderson-Ogle" userId="S::murray@apievents.com::111709b6-471e-4255-a17a-a8b396bf03d4" providerId="AD" clId="Web-{2492EB59-E3AB-B4C6-8C6D-534ED5C5F640}" dt="2024-06-12T12:59:32.130" v="29" actId="20577"/>
          <ac:spMkLst>
            <pc:docMk/>
            <pc:sldMk cId="1643431023" sldId="260"/>
            <ac:spMk id="3" creationId="{D1EADCBF-5C8F-B389-5775-4663F6731C62}"/>
          </ac:spMkLst>
        </pc:spChg>
        <pc:spChg chg="mod">
          <ac:chgData name="Murray Anderson-Ogle" userId="S::murray@apievents.com::111709b6-471e-4255-a17a-a8b396bf03d4" providerId="AD" clId="Web-{2492EB59-E3AB-B4C6-8C6D-534ED5C5F640}" dt="2024-06-12T13:06:36.770" v="109" actId="20577"/>
          <ac:spMkLst>
            <pc:docMk/>
            <pc:sldMk cId="1643431023" sldId="260"/>
            <ac:spMk id="7" creationId="{FBF4306F-041A-FF89-858F-F86F1A6C9F31}"/>
          </ac:spMkLst>
        </pc:spChg>
      </pc:sldChg>
      <pc:sldChg chg="modSp">
        <pc:chgData name="Murray Anderson-Ogle" userId="S::murray@apievents.com::111709b6-471e-4255-a17a-a8b396bf03d4" providerId="AD" clId="Web-{2492EB59-E3AB-B4C6-8C6D-534ED5C5F640}" dt="2024-06-12T13:01:47.213" v="59" actId="20577"/>
        <pc:sldMkLst>
          <pc:docMk/>
          <pc:sldMk cId="900127156" sldId="262"/>
        </pc:sldMkLst>
        <pc:spChg chg="mod">
          <ac:chgData name="Murray Anderson-Ogle" userId="S::murray@apievents.com::111709b6-471e-4255-a17a-a8b396bf03d4" providerId="AD" clId="Web-{2492EB59-E3AB-B4C6-8C6D-534ED5C5F640}" dt="2024-06-12T13:01:40.009" v="49" actId="20577"/>
          <ac:spMkLst>
            <pc:docMk/>
            <pc:sldMk cId="900127156" sldId="262"/>
            <ac:spMk id="11" creationId="{CA3F3547-A080-EEF5-A5C8-02BBF8DE59F0}"/>
          </ac:spMkLst>
        </pc:spChg>
        <pc:spChg chg="mod">
          <ac:chgData name="Murray Anderson-Ogle" userId="S::murray@apievents.com::111709b6-471e-4255-a17a-a8b396bf03d4" providerId="AD" clId="Web-{2492EB59-E3AB-B4C6-8C6D-534ED5C5F640}" dt="2024-06-12T13:01:47.213" v="59" actId="20577"/>
          <ac:spMkLst>
            <pc:docMk/>
            <pc:sldMk cId="900127156" sldId="262"/>
            <ac:spMk id="14" creationId="{80853607-9353-86A9-6F1B-672D0194F5F4}"/>
          </ac:spMkLst>
        </pc:spChg>
        <pc:spChg chg="mod">
          <ac:chgData name="Murray Anderson-Ogle" userId="S::murray@apievents.com::111709b6-471e-4255-a17a-a8b396bf03d4" providerId="AD" clId="Web-{2492EB59-E3AB-B4C6-8C6D-534ED5C5F640}" dt="2024-06-12T13:01:32.993" v="43" actId="20577"/>
          <ac:spMkLst>
            <pc:docMk/>
            <pc:sldMk cId="900127156" sldId="262"/>
            <ac:spMk id="17" creationId="{CDAB8B32-D669-F865-4071-707A2A46D186}"/>
          </ac:spMkLst>
        </pc:spChg>
      </pc:sldChg>
      <pc:sldChg chg="addSp delSp">
        <pc:chgData name="Murray Anderson-Ogle" userId="S::murray@apievents.com::111709b6-471e-4255-a17a-a8b396bf03d4" providerId="AD" clId="Web-{2492EB59-E3AB-B4C6-8C6D-534ED5C5F640}" dt="2024-06-12T13:02:33.121" v="63"/>
        <pc:sldMkLst>
          <pc:docMk/>
          <pc:sldMk cId="1100203640" sldId="263"/>
        </pc:sldMkLst>
        <pc:spChg chg="add del">
          <ac:chgData name="Murray Anderson-Ogle" userId="S::murray@apievents.com::111709b6-471e-4255-a17a-a8b396bf03d4" providerId="AD" clId="Web-{2492EB59-E3AB-B4C6-8C6D-534ED5C5F640}" dt="2024-06-12T13:02:33.121" v="63"/>
          <ac:spMkLst>
            <pc:docMk/>
            <pc:sldMk cId="1100203640" sldId="263"/>
            <ac:spMk id="4" creationId="{429865B3-D7FD-484E-19B5-F4F6F3921BC3}"/>
          </ac:spMkLst>
        </pc:spChg>
        <pc:spChg chg="add del">
          <ac:chgData name="Murray Anderson-Ogle" userId="S::murray@apievents.com::111709b6-471e-4255-a17a-a8b396bf03d4" providerId="AD" clId="Web-{2492EB59-E3AB-B4C6-8C6D-534ED5C5F640}" dt="2024-06-12T13:02:33.121" v="62"/>
          <ac:spMkLst>
            <pc:docMk/>
            <pc:sldMk cId="1100203640" sldId="263"/>
            <ac:spMk id="5" creationId="{9D9CFCF6-46C1-088E-CBA4-3DA1A5D47240}"/>
          </ac:spMkLst>
        </pc:spChg>
      </pc:sldChg>
      <pc:sldChg chg="modSp">
        <pc:chgData name="Murray Anderson-Ogle" userId="S::murray@apievents.com::111709b6-471e-4255-a17a-a8b396bf03d4" providerId="AD" clId="Web-{2492EB59-E3AB-B4C6-8C6D-534ED5C5F640}" dt="2024-06-12T13:05:57.597" v="105" actId="20577"/>
        <pc:sldMkLst>
          <pc:docMk/>
          <pc:sldMk cId="757604971" sldId="266"/>
        </pc:sldMkLst>
        <pc:spChg chg="mod">
          <ac:chgData name="Murray Anderson-Ogle" userId="S::murray@apievents.com::111709b6-471e-4255-a17a-a8b396bf03d4" providerId="AD" clId="Web-{2492EB59-E3AB-B4C6-8C6D-534ED5C5F640}" dt="2024-06-12T13:05:51.393" v="91" actId="20577"/>
          <ac:spMkLst>
            <pc:docMk/>
            <pc:sldMk cId="757604971" sldId="266"/>
            <ac:spMk id="11" creationId="{CA3F3547-A080-EEF5-A5C8-02BBF8DE59F0}"/>
          </ac:spMkLst>
        </pc:spChg>
        <pc:spChg chg="mod">
          <ac:chgData name="Murray Anderson-Ogle" userId="S::murray@apievents.com::111709b6-471e-4255-a17a-a8b396bf03d4" providerId="AD" clId="Web-{2492EB59-E3AB-B4C6-8C6D-534ED5C5F640}" dt="2024-06-12T13:05:57.597" v="105" actId="20577"/>
          <ac:spMkLst>
            <pc:docMk/>
            <pc:sldMk cId="757604971" sldId="266"/>
            <ac:spMk id="14" creationId="{80853607-9353-86A9-6F1B-672D0194F5F4}"/>
          </ac:spMkLst>
        </pc:spChg>
      </pc:sldChg>
    </pc:docChg>
  </pc:docChgLst>
  <pc:docChgLst>
    <pc:chgData name="Lindelwa Macamo" userId="S::lindelwa@apievents.com::2890d41d-2931-43ea-bfd5-37fc1d8464fb" providerId="AD" clId="Web-{961EE791-F650-867E-22A2-D1786BBDD2E1}"/>
    <pc:docChg chg="mod modSld sldOrd">
      <pc:chgData name="Lindelwa Macamo" userId="S::lindelwa@apievents.com::2890d41d-2931-43ea-bfd5-37fc1d8464fb" providerId="AD" clId="Web-{961EE791-F650-867E-22A2-D1786BBDD2E1}" dt="2024-06-10T09:25:15.778" v="57"/>
      <pc:docMkLst>
        <pc:docMk/>
      </pc:docMkLst>
      <pc:sldChg chg="modSp">
        <pc:chgData name="Lindelwa Macamo" userId="S::lindelwa@apievents.com::2890d41d-2931-43ea-bfd5-37fc1d8464fb" providerId="AD" clId="Web-{961EE791-F650-867E-22A2-D1786BBDD2E1}" dt="2024-06-10T09:17:56.231" v="0" actId="1076"/>
        <pc:sldMkLst>
          <pc:docMk/>
          <pc:sldMk cId="1100203640" sldId="263"/>
        </pc:sldMkLst>
        <pc:spChg chg="mod">
          <ac:chgData name="Lindelwa Macamo" userId="S::lindelwa@apievents.com::2890d41d-2931-43ea-bfd5-37fc1d8464fb" providerId="AD" clId="Web-{961EE791-F650-867E-22A2-D1786BBDD2E1}" dt="2024-06-10T09:17:56.231" v="0" actId="1076"/>
          <ac:spMkLst>
            <pc:docMk/>
            <pc:sldMk cId="1100203640" sldId="263"/>
            <ac:spMk id="3" creationId="{70DF259A-9CC7-C46C-A23C-F776CC4267E4}"/>
          </ac:spMkLst>
        </pc:spChg>
      </pc:sldChg>
      <pc:sldChg chg="ord addCm">
        <pc:chgData name="Lindelwa Macamo" userId="S::lindelwa@apievents.com::2890d41d-2931-43ea-bfd5-37fc1d8464fb" providerId="AD" clId="Web-{961EE791-F650-867E-22A2-D1786BBDD2E1}" dt="2024-06-10T09:23:31.712" v="22"/>
        <pc:sldMkLst>
          <pc:docMk/>
          <pc:sldMk cId="2126195081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ndelwa Macamo" userId="S::lindelwa@apievents.com::2890d41d-2931-43ea-bfd5-37fc1d8464fb" providerId="AD" clId="Web-{961EE791-F650-867E-22A2-D1786BBDD2E1}" dt="2024-06-10T09:23:31.712" v="22"/>
              <pc2:cmMkLst xmlns:pc2="http://schemas.microsoft.com/office/powerpoint/2019/9/main/command">
                <pc:docMk/>
                <pc:sldMk cId="2126195081" sldId="264"/>
                <pc2:cmMk id="{7F4A7185-4DA0-4D79-A3B4-8C8F9FA51CD0}"/>
              </pc2:cmMkLst>
            </pc226:cmChg>
          </p:ext>
        </pc:extLst>
      </pc:sldChg>
      <pc:sldChg chg="delSp modSp">
        <pc:chgData name="Lindelwa Macamo" userId="S::lindelwa@apievents.com::2890d41d-2931-43ea-bfd5-37fc1d8464fb" providerId="AD" clId="Web-{961EE791-F650-867E-22A2-D1786BBDD2E1}" dt="2024-06-10T09:20:33.268" v="19" actId="14100"/>
        <pc:sldMkLst>
          <pc:docMk/>
          <pc:sldMk cId="948135883" sldId="265"/>
        </pc:sldMkLst>
        <pc:spChg chg="mod">
          <ac:chgData name="Lindelwa Macamo" userId="S::lindelwa@apievents.com::2890d41d-2931-43ea-bfd5-37fc1d8464fb" providerId="AD" clId="Web-{961EE791-F650-867E-22A2-D1786BBDD2E1}" dt="2024-06-10T09:20:20.611" v="16" actId="20577"/>
          <ac:spMkLst>
            <pc:docMk/>
            <pc:sldMk cId="948135883" sldId="265"/>
            <ac:spMk id="7" creationId="{C5D7017A-33AA-9E9F-6154-4A4F3D00A7BE}"/>
          </ac:spMkLst>
        </pc:spChg>
        <pc:spChg chg="mod">
          <ac:chgData name="Lindelwa Macamo" userId="S::lindelwa@apievents.com::2890d41d-2931-43ea-bfd5-37fc1d8464fb" providerId="AD" clId="Web-{961EE791-F650-867E-22A2-D1786BBDD2E1}" dt="2024-06-10T09:18:18.575" v="4" actId="20577"/>
          <ac:spMkLst>
            <pc:docMk/>
            <pc:sldMk cId="948135883" sldId="265"/>
            <ac:spMk id="12" creationId="{F4A64C20-92BD-D5FD-371C-D5E14D13299F}"/>
          </ac:spMkLst>
        </pc:spChg>
        <pc:spChg chg="mod">
          <ac:chgData name="Lindelwa Macamo" userId="S::lindelwa@apievents.com::2890d41d-2931-43ea-bfd5-37fc1d8464fb" providerId="AD" clId="Web-{961EE791-F650-867E-22A2-D1786BBDD2E1}" dt="2024-06-10T09:20:33.268" v="19" actId="14100"/>
          <ac:spMkLst>
            <pc:docMk/>
            <pc:sldMk cId="948135883" sldId="265"/>
            <ac:spMk id="17" creationId="{E4B6FABF-6ADD-41A6-81DF-2DA38C03C110}"/>
          </ac:spMkLst>
        </pc:spChg>
        <pc:spChg chg="del">
          <ac:chgData name="Lindelwa Macamo" userId="S::lindelwa@apievents.com::2890d41d-2931-43ea-bfd5-37fc1d8464fb" providerId="AD" clId="Web-{961EE791-F650-867E-22A2-D1786BBDD2E1}" dt="2024-06-10T09:20:21.877" v="17"/>
          <ac:spMkLst>
            <pc:docMk/>
            <pc:sldMk cId="948135883" sldId="265"/>
            <ac:spMk id="18" creationId="{E2E96FAE-6861-24BD-1857-8219D9126A4B}"/>
          </ac:spMkLst>
        </pc:spChg>
        <pc:spChg chg="del">
          <ac:chgData name="Lindelwa Macamo" userId="S::lindelwa@apievents.com::2890d41d-2931-43ea-bfd5-37fc1d8464fb" providerId="AD" clId="Web-{961EE791-F650-867E-22A2-D1786BBDD2E1}" dt="2024-06-10T09:20:24.174" v="18"/>
          <ac:spMkLst>
            <pc:docMk/>
            <pc:sldMk cId="948135883" sldId="265"/>
            <ac:spMk id="19" creationId="{6C8B278D-6144-BA0C-D1E4-2C6DFAA1B945}"/>
          </ac:spMkLst>
        </pc:spChg>
      </pc:sldChg>
      <pc:sldChg chg="modSp addCm">
        <pc:chgData name="Lindelwa Macamo" userId="S::lindelwa@apievents.com::2890d41d-2931-43ea-bfd5-37fc1d8464fb" providerId="AD" clId="Web-{961EE791-F650-867E-22A2-D1786BBDD2E1}" dt="2024-06-10T09:25:15.778" v="57"/>
        <pc:sldMkLst>
          <pc:docMk/>
          <pc:sldMk cId="1105375049" sldId="267"/>
        </pc:sldMkLst>
        <pc:spChg chg="mod">
          <ac:chgData name="Lindelwa Macamo" userId="S::lindelwa@apievents.com::2890d41d-2931-43ea-bfd5-37fc1d8464fb" providerId="AD" clId="Web-{961EE791-F650-867E-22A2-D1786BBDD2E1}" dt="2024-06-10T09:24:42.573" v="56" actId="20577"/>
          <ac:spMkLst>
            <pc:docMk/>
            <pc:sldMk cId="1105375049" sldId="267"/>
            <ac:spMk id="2" creationId="{66473FA7-EEA9-3198-6F1A-DBA45BE1D7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indelwa Macamo" userId="S::lindelwa@apievents.com::2890d41d-2931-43ea-bfd5-37fc1d8464fb" providerId="AD" clId="Web-{961EE791-F650-867E-22A2-D1786BBDD2E1}" dt="2024-06-10T09:25:15.778" v="57"/>
              <pc2:cmMkLst xmlns:pc2="http://schemas.microsoft.com/office/powerpoint/2019/9/main/command">
                <pc:docMk/>
                <pc:sldMk cId="1105375049" sldId="267"/>
                <pc2:cmMk id="{C8BF6210-4F37-4F0D-BBDE-6715652D3EF0}"/>
              </pc2:cmMkLst>
            </pc226:cmChg>
          </p:ext>
        </pc:extLst>
      </pc:sldChg>
    </pc:docChg>
  </pc:docChgLst>
  <pc:docChgLst>
    <pc:chgData name="Muzi Khoza" userId="50019fc8-1aed-413f-b185-2628c85897be" providerId="ADAL" clId="{BFB49581-103E-4085-B03D-31A0E8EB60B6}"/>
    <pc:docChg chg="modSld">
      <pc:chgData name="Muzi Khoza" userId="50019fc8-1aed-413f-b185-2628c85897be" providerId="ADAL" clId="{BFB49581-103E-4085-B03D-31A0E8EB60B6}" dt="2024-06-04T09:30:35.730" v="15" actId="34136"/>
      <pc:docMkLst>
        <pc:docMk/>
      </pc:docMkLst>
      <pc:sldChg chg="modSp mod">
        <pc:chgData name="Muzi Khoza" userId="50019fc8-1aed-413f-b185-2628c85897be" providerId="ADAL" clId="{BFB49581-103E-4085-B03D-31A0E8EB60B6}" dt="2024-06-04T09:25:57.208" v="14" actId="34136"/>
        <pc:sldMkLst>
          <pc:docMk/>
          <pc:sldMk cId="1643431023" sldId="260"/>
        </pc:sldMkLst>
        <pc:spChg chg="mod">
          <ac:chgData name="Muzi Khoza" userId="50019fc8-1aed-413f-b185-2628c85897be" providerId="ADAL" clId="{BFB49581-103E-4085-B03D-31A0E8EB60B6}" dt="2024-06-04T09:25:57.208" v="14" actId="34136"/>
          <ac:spMkLst>
            <pc:docMk/>
            <pc:sldMk cId="1643431023" sldId="260"/>
            <ac:spMk id="7" creationId="{FBF4306F-041A-FF89-858F-F86F1A6C9F31}"/>
          </ac:spMkLst>
        </pc:spChg>
      </pc:sldChg>
      <pc:sldChg chg="modSp mod">
        <pc:chgData name="Muzi Khoza" userId="50019fc8-1aed-413f-b185-2628c85897be" providerId="ADAL" clId="{BFB49581-103E-4085-B03D-31A0E8EB60B6}" dt="2024-06-04T09:24:38.736" v="1" actId="34136"/>
        <pc:sldMkLst>
          <pc:docMk/>
          <pc:sldMk cId="900127156" sldId="262"/>
        </pc:sldMkLst>
        <pc:spChg chg="mod">
          <ac:chgData name="Muzi Khoza" userId="50019fc8-1aed-413f-b185-2628c85897be" providerId="ADAL" clId="{BFB49581-103E-4085-B03D-31A0E8EB60B6}" dt="2024-06-04T09:24:35.671" v="0" actId="34136"/>
          <ac:spMkLst>
            <pc:docMk/>
            <pc:sldMk cId="900127156" sldId="262"/>
            <ac:spMk id="12" creationId="{F4A64C20-92BD-D5FD-371C-D5E14D13299F}"/>
          </ac:spMkLst>
        </pc:spChg>
        <pc:spChg chg="mod">
          <ac:chgData name="Muzi Khoza" userId="50019fc8-1aed-413f-b185-2628c85897be" providerId="ADAL" clId="{BFB49581-103E-4085-B03D-31A0E8EB60B6}" dt="2024-06-04T09:24:38.736" v="1" actId="34136"/>
          <ac:spMkLst>
            <pc:docMk/>
            <pc:sldMk cId="900127156" sldId="262"/>
            <ac:spMk id="17" creationId="{CDAB8B32-D669-F865-4071-707A2A46D186}"/>
          </ac:spMkLst>
        </pc:spChg>
      </pc:sldChg>
      <pc:sldChg chg="modSp mod">
        <pc:chgData name="Muzi Khoza" userId="50019fc8-1aed-413f-b185-2628c85897be" providerId="ADAL" clId="{BFB49581-103E-4085-B03D-31A0E8EB60B6}" dt="2024-06-04T09:30:35.730" v="15" actId="34136"/>
        <pc:sldMkLst>
          <pc:docMk/>
          <pc:sldMk cId="1100203640" sldId="263"/>
        </pc:sldMkLst>
        <pc:spChg chg="mod">
          <ac:chgData name="Muzi Khoza" userId="50019fc8-1aed-413f-b185-2628c85897be" providerId="ADAL" clId="{BFB49581-103E-4085-B03D-31A0E8EB60B6}" dt="2024-06-04T09:30:35.730" v="15" actId="34136"/>
          <ac:spMkLst>
            <pc:docMk/>
            <pc:sldMk cId="1100203640" sldId="263"/>
            <ac:spMk id="2" creationId="{51D968B5-F654-3F91-D7D7-F41FB1054AAA}"/>
          </ac:spMkLst>
        </pc:spChg>
        <pc:spChg chg="mod">
          <ac:chgData name="Muzi Khoza" userId="50019fc8-1aed-413f-b185-2628c85897be" providerId="ADAL" clId="{BFB49581-103E-4085-B03D-31A0E8EB60B6}" dt="2024-06-04T09:24:45.577" v="2" actId="34136"/>
          <ac:spMkLst>
            <pc:docMk/>
            <pc:sldMk cId="1100203640" sldId="263"/>
            <ac:spMk id="16" creationId="{A96FFFEE-4037-BA55-B4A2-275F450263BB}"/>
          </ac:spMkLst>
        </pc:spChg>
        <pc:spChg chg="mod">
          <ac:chgData name="Muzi Khoza" userId="50019fc8-1aed-413f-b185-2628c85897be" providerId="ADAL" clId="{BFB49581-103E-4085-B03D-31A0E8EB60B6}" dt="2024-06-04T09:24:53.320" v="3" actId="34136"/>
          <ac:spMkLst>
            <pc:docMk/>
            <pc:sldMk cId="1100203640" sldId="263"/>
            <ac:spMk id="19" creationId="{511D577B-F6BE-8EC4-D9AB-B875DB2EAE19}"/>
          </ac:spMkLst>
        </pc:spChg>
        <pc:spChg chg="mod">
          <ac:chgData name="Muzi Khoza" userId="50019fc8-1aed-413f-b185-2628c85897be" providerId="ADAL" clId="{BFB49581-103E-4085-B03D-31A0E8EB60B6}" dt="2024-06-04T09:24:56.599" v="4" actId="34136"/>
          <ac:spMkLst>
            <pc:docMk/>
            <pc:sldMk cId="1100203640" sldId="263"/>
            <ac:spMk id="20" creationId="{55B914D8-F4A1-6EEB-124E-46D7AF5AF5AC}"/>
          </ac:spMkLst>
        </pc:spChg>
        <pc:spChg chg="mod">
          <ac:chgData name="Muzi Khoza" userId="50019fc8-1aed-413f-b185-2628c85897be" providerId="ADAL" clId="{BFB49581-103E-4085-B03D-31A0E8EB60B6}" dt="2024-06-04T09:24:59.383" v="5" actId="34136"/>
          <ac:spMkLst>
            <pc:docMk/>
            <pc:sldMk cId="1100203640" sldId="263"/>
            <ac:spMk id="23" creationId="{30367F82-9BDE-CB86-63DF-F4AD28123EFC}"/>
          </ac:spMkLst>
        </pc:spChg>
        <pc:spChg chg="mod">
          <ac:chgData name="Muzi Khoza" userId="50019fc8-1aed-413f-b185-2628c85897be" providerId="ADAL" clId="{BFB49581-103E-4085-B03D-31A0E8EB60B6}" dt="2024-06-04T09:25:02.192" v="6" actId="34136"/>
          <ac:spMkLst>
            <pc:docMk/>
            <pc:sldMk cId="1100203640" sldId="263"/>
            <ac:spMk id="24" creationId="{69C52806-1A9D-0512-1430-9552223BA790}"/>
          </ac:spMkLst>
        </pc:spChg>
        <pc:spChg chg="mod">
          <ac:chgData name="Muzi Khoza" userId="50019fc8-1aed-413f-b185-2628c85897be" providerId="ADAL" clId="{BFB49581-103E-4085-B03D-31A0E8EB60B6}" dt="2024-06-04T09:25:05.087" v="7" actId="34136"/>
          <ac:spMkLst>
            <pc:docMk/>
            <pc:sldMk cId="1100203640" sldId="263"/>
            <ac:spMk id="31" creationId="{CE2446BA-3DCF-3314-D919-AF4E17915762}"/>
          </ac:spMkLst>
        </pc:spChg>
        <pc:spChg chg="mod">
          <ac:chgData name="Muzi Khoza" userId="50019fc8-1aed-413f-b185-2628c85897be" providerId="ADAL" clId="{BFB49581-103E-4085-B03D-31A0E8EB60B6}" dt="2024-06-04T09:25:08.024" v="8" actId="34136"/>
          <ac:spMkLst>
            <pc:docMk/>
            <pc:sldMk cId="1100203640" sldId="263"/>
            <ac:spMk id="32" creationId="{36B51D14-787B-595F-0B13-AE01DFD2127F}"/>
          </ac:spMkLst>
        </pc:spChg>
        <pc:spChg chg="mod">
          <ac:chgData name="Muzi Khoza" userId="50019fc8-1aed-413f-b185-2628c85897be" providerId="ADAL" clId="{BFB49581-103E-4085-B03D-31A0E8EB60B6}" dt="2024-06-04T09:25:14.561" v="10" actId="34136"/>
          <ac:spMkLst>
            <pc:docMk/>
            <pc:sldMk cId="1100203640" sldId="263"/>
            <ac:spMk id="37" creationId="{483CCE76-D6F7-F5CA-134C-F3694536422A}"/>
          </ac:spMkLst>
        </pc:spChg>
        <pc:spChg chg="mod">
          <ac:chgData name="Muzi Khoza" userId="50019fc8-1aed-413f-b185-2628c85897be" providerId="ADAL" clId="{BFB49581-103E-4085-B03D-31A0E8EB60B6}" dt="2024-06-04T09:25:11.527" v="9" actId="34136"/>
          <ac:spMkLst>
            <pc:docMk/>
            <pc:sldMk cId="1100203640" sldId="263"/>
            <ac:spMk id="38" creationId="{B565312D-B7FE-BDD0-C529-676B5ED6329F}"/>
          </ac:spMkLst>
        </pc:spChg>
        <pc:spChg chg="mod">
          <ac:chgData name="Muzi Khoza" userId="50019fc8-1aed-413f-b185-2628c85897be" providerId="ADAL" clId="{BFB49581-103E-4085-B03D-31A0E8EB60B6}" dt="2024-06-04T09:25:17.976" v="11" actId="34136"/>
          <ac:spMkLst>
            <pc:docMk/>
            <pc:sldMk cId="1100203640" sldId="263"/>
            <ac:spMk id="41" creationId="{9E4EC59C-2D3E-6425-5115-EB58E47414F7}"/>
          </ac:spMkLst>
        </pc:spChg>
      </pc:sldChg>
      <pc:sldChg chg="modSp mod">
        <pc:chgData name="Muzi Khoza" userId="50019fc8-1aed-413f-b185-2628c85897be" providerId="ADAL" clId="{BFB49581-103E-4085-B03D-31A0E8EB60B6}" dt="2024-06-04T09:25:35.064" v="12" actId="34136"/>
        <pc:sldMkLst>
          <pc:docMk/>
          <pc:sldMk cId="948135883" sldId="265"/>
        </pc:sldMkLst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0" creationId="{5F185397-5518-035A-643C-F4449CE3030B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2" creationId="{F4A64C20-92BD-D5FD-371C-D5E14D13299F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3" creationId="{CACC9106-D0EB-D699-4E94-473060012A50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6" creationId="{50F0F4A5-3382-2BB0-21FA-875263AF0FB4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7" creationId="{E4B6FABF-6ADD-41A6-81DF-2DA38C03C110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8" creationId="{E2E96FAE-6861-24BD-1857-8219D9126A4B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19" creationId="{6C8B278D-6144-BA0C-D1E4-2C6DFAA1B945}"/>
          </ac:spMkLst>
        </pc:spChg>
        <pc:spChg chg="mod">
          <ac:chgData name="Muzi Khoza" userId="50019fc8-1aed-413f-b185-2628c85897be" providerId="ADAL" clId="{BFB49581-103E-4085-B03D-31A0E8EB60B6}" dt="2024-06-04T09:25:35.064" v="12" actId="34136"/>
          <ac:spMkLst>
            <pc:docMk/>
            <pc:sldMk cId="948135883" sldId="265"/>
            <ac:spMk id="20" creationId="{BBD14449-5131-C8BC-3702-066217A762DD}"/>
          </ac:spMkLst>
        </pc:spChg>
      </pc:sldChg>
      <pc:sldChg chg="modSp mod">
        <pc:chgData name="Muzi Khoza" userId="50019fc8-1aed-413f-b185-2628c85897be" providerId="ADAL" clId="{BFB49581-103E-4085-B03D-31A0E8EB60B6}" dt="2024-06-04T09:25:45.681" v="13" actId="34136"/>
        <pc:sldMkLst>
          <pc:docMk/>
          <pc:sldMk cId="757604971" sldId="266"/>
        </pc:sldMkLst>
        <pc:spChg chg="mod">
          <ac:chgData name="Muzi Khoza" userId="50019fc8-1aed-413f-b185-2628c85897be" providerId="ADAL" clId="{BFB49581-103E-4085-B03D-31A0E8EB60B6}" dt="2024-06-04T09:25:45.681" v="13" actId="34136"/>
          <ac:spMkLst>
            <pc:docMk/>
            <pc:sldMk cId="757604971" sldId="266"/>
            <ac:spMk id="12" creationId="{F4A64C20-92BD-D5FD-371C-D5E14D13299F}"/>
          </ac:spMkLst>
        </pc:spChg>
        <pc:spChg chg="mod">
          <ac:chgData name="Muzi Khoza" userId="50019fc8-1aed-413f-b185-2628c85897be" providerId="ADAL" clId="{BFB49581-103E-4085-B03D-31A0E8EB60B6}" dt="2024-06-04T09:25:45.681" v="13" actId="34136"/>
          <ac:spMkLst>
            <pc:docMk/>
            <pc:sldMk cId="757604971" sldId="266"/>
            <ac:spMk id="17" creationId="{CDAB8B32-D669-F865-4071-707A2A46D186}"/>
          </ac:spMkLst>
        </pc:spChg>
      </pc:sldChg>
    </pc:docChg>
  </pc:docChgLst>
  <pc:docChgLst>
    <pc:chgData name="Amy Geyser" userId="S::amy@apievents.com::917e0567-1796-48ab-b3b9-b36b1b2d8e83" providerId="AD" clId="Web-{71A84E00-72E3-9B47-DABA-2C62FEE486BD}"/>
    <pc:docChg chg="modSld">
      <pc:chgData name="Amy Geyser" userId="S::amy@apievents.com::917e0567-1796-48ab-b3b9-b36b1b2d8e83" providerId="AD" clId="Web-{71A84E00-72E3-9B47-DABA-2C62FEE486BD}" dt="2024-05-13T08:51:07.332" v="2" actId="20577"/>
      <pc:docMkLst>
        <pc:docMk/>
      </pc:docMkLst>
      <pc:sldChg chg="modSp">
        <pc:chgData name="Amy Geyser" userId="S::amy@apievents.com::917e0567-1796-48ab-b3b9-b36b1b2d8e83" providerId="AD" clId="Web-{71A84E00-72E3-9B47-DABA-2C62FEE486BD}" dt="2024-05-13T08:51:07.332" v="2" actId="20577"/>
        <pc:sldMkLst>
          <pc:docMk/>
          <pc:sldMk cId="1133477513" sldId="258"/>
        </pc:sldMkLst>
        <pc:spChg chg="mod">
          <ac:chgData name="Amy Geyser" userId="S::amy@apievents.com::917e0567-1796-48ab-b3b9-b36b1b2d8e83" providerId="AD" clId="Web-{71A84E00-72E3-9B47-DABA-2C62FEE486BD}" dt="2024-05-13T08:51:07.332" v="2" actId="20577"/>
          <ac:spMkLst>
            <pc:docMk/>
            <pc:sldMk cId="1133477513" sldId="258"/>
            <ac:spMk id="2" creationId="{796DF6C1-F7A5-F6CB-7319-C9B072190D34}"/>
          </ac:spMkLst>
        </pc:spChg>
      </pc:sldChg>
    </pc:docChg>
  </pc:docChgLst>
  <pc:docChgLst>
    <pc:chgData name="Amy Geyser" userId="S::amy@apievents.com::917e0567-1796-48ab-b3b9-b36b1b2d8e83" providerId="AD" clId="Web-{84C3B90A-E223-7BE1-7DED-21CD39C04948}"/>
    <pc:docChg chg="addSld modSld">
      <pc:chgData name="Amy Geyser" userId="S::amy@apievents.com::917e0567-1796-48ab-b3b9-b36b1b2d8e83" providerId="AD" clId="Web-{84C3B90A-E223-7BE1-7DED-21CD39C04948}" dt="2024-05-13T08:19:27.889" v="351" actId="1076"/>
      <pc:docMkLst>
        <pc:docMk/>
      </pc:docMkLst>
      <pc:sldChg chg="addSp delSp modSp">
        <pc:chgData name="Amy Geyser" userId="S::amy@apievents.com::917e0567-1796-48ab-b3b9-b36b1b2d8e83" providerId="AD" clId="Web-{84C3B90A-E223-7BE1-7DED-21CD39C04948}" dt="2024-05-13T08:19:27.889" v="351" actId="1076"/>
        <pc:sldMkLst>
          <pc:docMk/>
          <pc:sldMk cId="109857222" sldId="256"/>
        </pc:sldMkLst>
        <pc:spChg chg="del">
          <ac:chgData name="Amy Geyser" userId="S::amy@apievents.com::917e0567-1796-48ab-b3b9-b36b1b2d8e83" providerId="AD" clId="Web-{84C3B90A-E223-7BE1-7DED-21CD39C04948}" dt="2024-05-13T08:00:56.967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my Geyser" userId="S::amy@apievents.com::917e0567-1796-48ab-b3b9-b36b1b2d8e83" providerId="AD" clId="Web-{84C3B90A-E223-7BE1-7DED-21CD39C04948}" dt="2024-05-13T08:01:00.374" v="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Amy Geyser" userId="S::amy@apievents.com::917e0567-1796-48ab-b3b9-b36b1b2d8e83" providerId="AD" clId="Web-{84C3B90A-E223-7BE1-7DED-21CD39C04948}" dt="2024-05-13T08:19:26.108" v="350" actId="1076"/>
          <ac:spMkLst>
            <pc:docMk/>
            <pc:sldMk cId="109857222" sldId="256"/>
            <ac:spMk id="6" creationId="{FE7F5009-359F-2077-7ABE-02C7E2FA0EC9}"/>
          </ac:spMkLst>
        </pc:spChg>
        <pc:picChg chg="add mod modCrop">
          <ac:chgData name="Amy Geyser" userId="S::amy@apievents.com::917e0567-1796-48ab-b3b9-b36b1b2d8e83" providerId="AD" clId="Web-{84C3B90A-E223-7BE1-7DED-21CD39C04948}" dt="2024-05-13T08:01:37.343" v="6"/>
          <ac:picMkLst>
            <pc:docMk/>
            <pc:sldMk cId="109857222" sldId="256"/>
            <ac:picMk id="4" creationId="{EFDD2E23-47BA-1773-ACD5-8AF0C175F462}"/>
          </ac:picMkLst>
        </pc:picChg>
        <pc:picChg chg="add mod">
          <ac:chgData name="Amy Geyser" userId="S::amy@apievents.com::917e0567-1796-48ab-b3b9-b36b1b2d8e83" providerId="AD" clId="Web-{84C3B90A-E223-7BE1-7DED-21CD39C04948}" dt="2024-05-13T08:19:27.889" v="351" actId="1076"/>
          <ac:picMkLst>
            <pc:docMk/>
            <pc:sldMk cId="109857222" sldId="256"/>
            <ac:picMk id="5" creationId="{34EA5161-FC7A-A482-C2C4-CBB0BCE64DAF}"/>
          </ac:picMkLst>
        </pc:picChg>
        <pc:picChg chg="add">
          <ac:chgData name="Amy Geyser" userId="S::amy@apievents.com::917e0567-1796-48ab-b3b9-b36b1b2d8e83" providerId="AD" clId="Web-{84C3B90A-E223-7BE1-7DED-21CD39C04948}" dt="2024-05-13T08:19:23.092" v="349"/>
          <ac:picMkLst>
            <pc:docMk/>
            <pc:sldMk cId="109857222" sldId="256"/>
            <ac:picMk id="8" creationId="{17B09039-3977-614F-F059-9CACA8A8943F}"/>
          </ac:picMkLst>
        </pc:picChg>
      </pc:sldChg>
      <pc:sldChg chg="addSp delSp modSp new">
        <pc:chgData name="Amy Geyser" userId="S::amy@apievents.com::917e0567-1796-48ab-b3b9-b36b1b2d8e83" providerId="AD" clId="Web-{84C3B90A-E223-7BE1-7DED-21CD39C04948}" dt="2024-05-13T08:11:53.986" v="186" actId="20577"/>
        <pc:sldMkLst>
          <pc:docMk/>
          <pc:sldMk cId="943329917" sldId="257"/>
        </pc:sldMkLst>
        <pc:spChg chg="del">
          <ac:chgData name="Amy Geyser" userId="S::amy@apievents.com::917e0567-1796-48ab-b3b9-b36b1b2d8e83" providerId="AD" clId="Web-{84C3B90A-E223-7BE1-7DED-21CD39C04948}" dt="2024-05-13T08:02:28.829" v="10"/>
          <ac:spMkLst>
            <pc:docMk/>
            <pc:sldMk cId="943329917" sldId="257"/>
            <ac:spMk id="2" creationId="{00CC77E6-6FBD-E92C-DA58-9591FCE36975}"/>
          </ac:spMkLst>
        </pc:spChg>
        <pc:spChg chg="del">
          <ac:chgData name="Amy Geyser" userId="S::amy@apievents.com::917e0567-1796-48ab-b3b9-b36b1b2d8e83" providerId="AD" clId="Web-{84C3B90A-E223-7BE1-7DED-21CD39C04948}" dt="2024-05-13T08:02:29.829" v="11"/>
          <ac:spMkLst>
            <pc:docMk/>
            <pc:sldMk cId="943329917" sldId="257"/>
            <ac:spMk id="3" creationId="{5BDC3E25-2704-1786-9AE7-C31AD8C62D76}"/>
          </ac:spMkLst>
        </pc:spChg>
        <pc:spChg chg="add mod">
          <ac:chgData name="Amy Geyser" userId="S::amy@apievents.com::917e0567-1796-48ab-b3b9-b36b1b2d8e83" providerId="AD" clId="Web-{84C3B90A-E223-7BE1-7DED-21CD39C04948}" dt="2024-05-13T08:11:53.986" v="186" actId="20577"/>
          <ac:spMkLst>
            <pc:docMk/>
            <pc:sldMk cId="943329917" sldId="257"/>
            <ac:spMk id="4" creationId="{FAF56EC3-B736-3483-D754-3B1F8F9E1297}"/>
          </ac:spMkLst>
        </pc:spChg>
      </pc:sldChg>
      <pc:sldChg chg="addSp delSp modSp add replId">
        <pc:chgData name="Amy Geyser" userId="S::amy@apievents.com::917e0567-1796-48ab-b3b9-b36b1b2d8e83" providerId="AD" clId="Web-{84C3B90A-E223-7BE1-7DED-21CD39C04948}" dt="2024-05-13T08:13:09.847" v="261" actId="14100"/>
        <pc:sldMkLst>
          <pc:docMk/>
          <pc:sldMk cId="1133477513" sldId="258"/>
        </pc:sldMkLst>
        <pc:spChg chg="add mod">
          <ac:chgData name="Amy Geyser" userId="S::amy@apievents.com::917e0567-1796-48ab-b3b9-b36b1b2d8e83" providerId="AD" clId="Web-{84C3B90A-E223-7BE1-7DED-21CD39C04948}" dt="2024-05-13T08:13:09.847" v="261" actId="14100"/>
          <ac:spMkLst>
            <pc:docMk/>
            <pc:sldMk cId="1133477513" sldId="258"/>
            <ac:spMk id="10" creationId="{CA754A7E-6133-E046-E0B1-92255ECDF1A7}"/>
          </ac:spMkLst>
        </pc:spChg>
        <pc:graphicFrameChg chg="add del">
          <ac:chgData name="Amy Geyser" userId="S::amy@apievents.com::917e0567-1796-48ab-b3b9-b36b1b2d8e83" providerId="AD" clId="Web-{84C3B90A-E223-7BE1-7DED-21CD39C04948}" dt="2024-05-13T08:06:13.523" v="123"/>
          <ac:graphicFrameMkLst>
            <pc:docMk/>
            <pc:sldMk cId="1133477513" sldId="258"/>
            <ac:graphicFrameMk id="2" creationId="{40EFA730-4942-B657-9FDA-8BB8F412C3B3}"/>
          </ac:graphicFrameMkLst>
        </pc:graphicFrameChg>
        <pc:graphicFrameChg chg="add del mod modGraphic">
          <ac:chgData name="Amy Geyser" userId="S::amy@apievents.com::917e0567-1796-48ab-b3b9-b36b1b2d8e83" providerId="AD" clId="Web-{84C3B90A-E223-7BE1-7DED-21CD39C04948}" dt="2024-05-13T08:07:01.946" v="127"/>
          <ac:graphicFrameMkLst>
            <pc:docMk/>
            <pc:sldMk cId="1133477513" sldId="258"/>
            <ac:graphicFrameMk id="4" creationId="{C08FDEB3-4E42-5C86-9B4D-07BAC9C394DD}"/>
          </ac:graphicFrameMkLst>
        </pc:graphicFrameChg>
        <pc:picChg chg="add del mod">
          <ac:chgData name="Amy Geyser" userId="S::amy@apievents.com::917e0567-1796-48ab-b3b9-b36b1b2d8e83" providerId="AD" clId="Web-{84C3B90A-E223-7BE1-7DED-21CD39C04948}" dt="2024-05-13T08:06:31.039" v="125"/>
          <ac:picMkLst>
            <pc:docMk/>
            <pc:sldMk cId="1133477513" sldId="258"/>
            <ac:picMk id="3" creationId="{DB531D38-C3D3-AB44-E2B5-67A7A3711751}"/>
          </ac:picMkLst>
        </pc:picChg>
      </pc:sldChg>
      <pc:sldChg chg="addSp modSp add replId">
        <pc:chgData name="Amy Geyser" userId="S::amy@apievents.com::917e0567-1796-48ab-b3b9-b36b1b2d8e83" providerId="AD" clId="Web-{84C3B90A-E223-7BE1-7DED-21CD39C04948}" dt="2024-05-13T08:14:52.287" v="288" actId="1076"/>
        <pc:sldMkLst>
          <pc:docMk/>
          <pc:sldMk cId="3218373189" sldId="259"/>
        </pc:sldMkLst>
        <pc:spChg chg="add mod">
          <ac:chgData name="Amy Geyser" userId="S::amy@apievents.com::917e0567-1796-48ab-b3b9-b36b1b2d8e83" providerId="AD" clId="Web-{84C3B90A-E223-7BE1-7DED-21CD39C04948}" dt="2024-05-13T08:13:22.363" v="264" actId="1076"/>
          <ac:spMkLst>
            <pc:docMk/>
            <pc:sldMk cId="3218373189" sldId="259"/>
            <ac:spMk id="2" creationId="{66473FA7-EEA9-3198-6F1A-DBA45BE1D7E3}"/>
          </ac:spMkLst>
        </pc:spChg>
        <pc:picChg chg="add mod">
          <ac:chgData name="Amy Geyser" userId="S::amy@apievents.com::917e0567-1796-48ab-b3b9-b36b1b2d8e83" providerId="AD" clId="Web-{84C3B90A-E223-7BE1-7DED-21CD39C04948}" dt="2024-05-13T08:14:52.287" v="288" actId="1076"/>
          <ac:picMkLst>
            <pc:docMk/>
            <pc:sldMk cId="3218373189" sldId="259"/>
            <ac:picMk id="3" creationId="{4858D1E3-6D06-0BDE-8F76-2EFFB08335F6}"/>
          </ac:picMkLst>
        </pc:picChg>
        <pc:picChg chg="add mod">
          <ac:chgData name="Amy Geyser" userId="S::amy@apievents.com::917e0567-1796-48ab-b3b9-b36b1b2d8e83" providerId="AD" clId="Web-{84C3B90A-E223-7BE1-7DED-21CD39C04948}" dt="2024-05-13T08:14:50.037" v="287" actId="1076"/>
          <ac:picMkLst>
            <pc:docMk/>
            <pc:sldMk cId="3218373189" sldId="259"/>
            <ac:picMk id="4" creationId="{D6390AC2-4C99-674B-B1A8-E0A98D3EEACD}"/>
          </ac:picMkLst>
        </pc:picChg>
        <pc:picChg chg="add mod">
          <ac:chgData name="Amy Geyser" userId="S::amy@apievents.com::917e0567-1796-48ab-b3b9-b36b1b2d8e83" providerId="AD" clId="Web-{84C3B90A-E223-7BE1-7DED-21CD39C04948}" dt="2024-05-13T08:14:47.756" v="286" actId="1076"/>
          <ac:picMkLst>
            <pc:docMk/>
            <pc:sldMk cId="3218373189" sldId="259"/>
            <ac:picMk id="5" creationId="{F916BBA8-44F9-A818-9D50-AC3E83C80788}"/>
          </ac:picMkLst>
        </pc:picChg>
        <pc:picChg chg="add mod">
          <ac:chgData name="Amy Geyser" userId="S::amy@apievents.com::917e0567-1796-48ab-b3b9-b36b1b2d8e83" providerId="AD" clId="Web-{84C3B90A-E223-7BE1-7DED-21CD39C04948}" dt="2024-05-13T08:14:40.600" v="283" actId="1076"/>
          <ac:picMkLst>
            <pc:docMk/>
            <pc:sldMk cId="3218373189" sldId="259"/>
            <ac:picMk id="6" creationId="{B1B728A8-D6F1-3FE9-7597-BD2B370A2D4B}"/>
          </ac:picMkLst>
        </pc:picChg>
      </pc:sldChg>
      <pc:sldChg chg="addSp delSp modSp add replId">
        <pc:chgData name="Amy Geyser" userId="S::amy@apievents.com::917e0567-1796-48ab-b3b9-b36b1b2d8e83" providerId="AD" clId="Web-{84C3B90A-E223-7BE1-7DED-21CD39C04948}" dt="2024-05-13T08:17:24.901" v="330" actId="1076"/>
        <pc:sldMkLst>
          <pc:docMk/>
          <pc:sldMk cId="1643431023" sldId="260"/>
        </pc:sldMkLst>
        <pc:spChg chg="add del mod">
          <ac:chgData name="Amy Geyser" userId="S::amy@apievents.com::917e0567-1796-48ab-b3b9-b36b1b2d8e83" providerId="AD" clId="Web-{84C3B90A-E223-7BE1-7DED-21CD39C04948}" dt="2024-05-13T08:14:57.319" v="292"/>
          <ac:spMkLst>
            <pc:docMk/>
            <pc:sldMk cId="1643431023" sldId="260"/>
            <ac:spMk id="2" creationId="{D78D979C-217D-F67A-0C9A-3905885F4E95}"/>
          </ac:spMkLst>
        </pc:spChg>
        <pc:spChg chg="add mod">
          <ac:chgData name="Amy Geyser" userId="S::amy@apievents.com::917e0567-1796-48ab-b3b9-b36b1b2d8e83" providerId="AD" clId="Web-{84C3B90A-E223-7BE1-7DED-21CD39C04948}" dt="2024-05-13T08:15:19.257" v="298" actId="20577"/>
          <ac:spMkLst>
            <pc:docMk/>
            <pc:sldMk cId="1643431023" sldId="260"/>
            <ac:spMk id="3" creationId="{D1EADCBF-5C8F-B389-5775-4663F6731C62}"/>
          </ac:spMkLst>
        </pc:spChg>
        <pc:spChg chg="add mod">
          <ac:chgData name="Amy Geyser" userId="S::amy@apievents.com::917e0567-1796-48ab-b3b9-b36b1b2d8e83" providerId="AD" clId="Web-{84C3B90A-E223-7BE1-7DED-21CD39C04948}" dt="2024-05-13T08:15:36.961" v="303" actId="1076"/>
          <ac:spMkLst>
            <pc:docMk/>
            <pc:sldMk cId="1643431023" sldId="260"/>
            <ac:spMk id="4" creationId="{7C32B5E4-99F0-08AB-4D08-F972E81F6D64}"/>
          </ac:spMkLst>
        </pc:spChg>
        <pc:spChg chg="add del mod">
          <ac:chgData name="Amy Geyser" userId="S::amy@apievents.com::917e0567-1796-48ab-b3b9-b36b1b2d8e83" providerId="AD" clId="Web-{84C3B90A-E223-7BE1-7DED-21CD39C04948}" dt="2024-05-13T08:16:28.868" v="324" actId="1076"/>
          <ac:spMkLst>
            <pc:docMk/>
            <pc:sldMk cId="1643431023" sldId="260"/>
            <ac:spMk id="5" creationId="{E3FE8BFE-04F6-D65F-501D-7DE706FBE000}"/>
          </ac:spMkLst>
        </pc:spChg>
        <pc:picChg chg="add mod">
          <ac:chgData name="Amy Geyser" userId="S::amy@apievents.com::917e0567-1796-48ab-b3b9-b36b1b2d8e83" providerId="AD" clId="Web-{84C3B90A-E223-7BE1-7DED-21CD39C04948}" dt="2024-05-13T08:17:24.901" v="330" actId="1076"/>
          <ac:picMkLst>
            <pc:docMk/>
            <pc:sldMk cId="1643431023" sldId="260"/>
            <ac:picMk id="6" creationId="{907078FB-9689-3288-1055-CB860B872C68}"/>
          </ac:picMkLst>
        </pc:picChg>
      </pc:sldChg>
      <pc:sldChg chg="addSp modSp add replId">
        <pc:chgData name="Amy Geyser" userId="S::amy@apievents.com::917e0567-1796-48ab-b3b9-b36b1b2d8e83" providerId="AD" clId="Web-{84C3B90A-E223-7BE1-7DED-21CD39C04948}" dt="2024-05-13T08:19:20.998" v="348" actId="1076"/>
        <pc:sldMkLst>
          <pc:docMk/>
          <pc:sldMk cId="3648865570" sldId="261"/>
        </pc:sldMkLst>
        <pc:spChg chg="add mod">
          <ac:chgData name="Amy Geyser" userId="S::amy@apievents.com::917e0567-1796-48ab-b3b9-b36b1b2d8e83" providerId="AD" clId="Web-{84C3B90A-E223-7BE1-7DED-21CD39C04948}" dt="2024-05-13T08:19:18.936" v="347" actId="1076"/>
          <ac:spMkLst>
            <pc:docMk/>
            <pc:sldMk cId="3648865570" sldId="261"/>
            <ac:spMk id="7" creationId="{6D459FD9-4DCF-81FA-1771-2E6CFE3E4DC8}"/>
          </ac:spMkLst>
        </pc:spChg>
        <pc:picChg chg="add">
          <ac:chgData name="Amy Geyser" userId="S::amy@apievents.com::917e0567-1796-48ab-b3b9-b36b1b2d8e83" providerId="AD" clId="Web-{84C3B90A-E223-7BE1-7DED-21CD39C04948}" dt="2024-05-13T08:17:45.402" v="331"/>
          <ac:picMkLst>
            <pc:docMk/>
            <pc:sldMk cId="3648865570" sldId="261"/>
            <ac:picMk id="3" creationId="{B93A166D-5E8F-F92D-5DC5-BA125F9A8DFF}"/>
          </ac:picMkLst>
        </pc:picChg>
        <pc:picChg chg="add mod">
          <ac:chgData name="Amy Geyser" userId="S::amy@apievents.com::917e0567-1796-48ab-b3b9-b36b1b2d8e83" providerId="AD" clId="Web-{84C3B90A-E223-7BE1-7DED-21CD39C04948}" dt="2024-05-13T08:19:17.107" v="346" actId="1076"/>
          <ac:picMkLst>
            <pc:docMk/>
            <pc:sldMk cId="3648865570" sldId="261"/>
            <ac:picMk id="5" creationId="{8D5506C2-CA12-2BC4-510A-1FBD821795A6}"/>
          </ac:picMkLst>
        </pc:picChg>
        <pc:picChg chg="add mod">
          <ac:chgData name="Amy Geyser" userId="S::amy@apievents.com::917e0567-1796-48ab-b3b9-b36b1b2d8e83" providerId="AD" clId="Web-{84C3B90A-E223-7BE1-7DED-21CD39C04948}" dt="2024-05-13T08:19:20.998" v="348" actId="1076"/>
          <ac:picMkLst>
            <pc:docMk/>
            <pc:sldMk cId="3648865570" sldId="261"/>
            <ac:picMk id="8" creationId="{D06703DA-1C9B-73E4-F7C8-CCFE9C2846B5}"/>
          </ac:picMkLst>
        </pc:picChg>
        <pc:picChg chg="add mod">
          <ac:chgData name="Amy Geyser" userId="S::amy@apievents.com::917e0567-1796-48ab-b3b9-b36b1b2d8e83" providerId="AD" clId="Web-{84C3B90A-E223-7BE1-7DED-21CD39C04948}" dt="2024-05-13T08:19:17.092" v="345" actId="1076"/>
          <ac:picMkLst>
            <pc:docMk/>
            <pc:sldMk cId="3648865570" sldId="261"/>
            <ac:picMk id="9" creationId="{421F054E-82D4-F111-80BD-59510C575EE7}"/>
          </ac:picMkLst>
        </pc:picChg>
      </pc:sldChg>
    </pc:docChg>
  </pc:docChgLst>
  <pc:docChgLst>
    <pc:chgData name="Amy Geyser" userId="917e0567-1796-48ab-b3b9-b36b1b2d8e83" providerId="ADAL" clId="{D6B60901-6A32-EA40-AE58-F9DE1C2BC740}"/>
    <pc:docChg chg="undo custSel modSld">
      <pc:chgData name="Amy Geyser" userId="917e0567-1796-48ab-b3b9-b36b1b2d8e83" providerId="ADAL" clId="{D6B60901-6A32-EA40-AE58-F9DE1C2BC740}" dt="2024-07-09T11:37:17.027" v="419" actId="403"/>
      <pc:docMkLst>
        <pc:docMk/>
      </pc:docMkLst>
      <pc:sldChg chg="modSp mod">
        <pc:chgData name="Amy Geyser" userId="917e0567-1796-48ab-b3b9-b36b1b2d8e83" providerId="ADAL" clId="{D6B60901-6A32-EA40-AE58-F9DE1C2BC740}" dt="2024-06-04T09:40:30.974" v="319" actId="1036"/>
        <pc:sldMkLst>
          <pc:docMk/>
          <pc:sldMk cId="1643431023" sldId="260"/>
        </pc:sldMkLst>
        <pc:spChg chg="mod">
          <ac:chgData name="Amy Geyser" userId="917e0567-1796-48ab-b3b9-b36b1b2d8e83" providerId="ADAL" clId="{D6B60901-6A32-EA40-AE58-F9DE1C2BC740}" dt="2024-06-04T09:38:47.921" v="281" actId="403"/>
          <ac:spMkLst>
            <pc:docMk/>
            <pc:sldMk cId="1643431023" sldId="260"/>
            <ac:spMk id="3" creationId="{D1EADCBF-5C8F-B389-5775-4663F6731C62}"/>
          </ac:spMkLst>
        </pc:spChg>
        <pc:spChg chg="mod">
          <ac:chgData name="Amy Geyser" userId="917e0567-1796-48ab-b3b9-b36b1b2d8e83" providerId="ADAL" clId="{D6B60901-6A32-EA40-AE58-F9DE1C2BC740}" dt="2024-06-04T09:38:38.981" v="280" actId="404"/>
          <ac:spMkLst>
            <pc:docMk/>
            <pc:sldMk cId="1643431023" sldId="260"/>
            <ac:spMk id="4" creationId="{7C32B5E4-99F0-08AB-4D08-F972E81F6D64}"/>
          </ac:spMkLst>
        </pc:spChg>
        <pc:spChg chg="mod">
          <ac:chgData name="Amy Geyser" userId="917e0567-1796-48ab-b3b9-b36b1b2d8e83" providerId="ADAL" clId="{D6B60901-6A32-EA40-AE58-F9DE1C2BC740}" dt="2024-06-04T09:40:30.974" v="319" actId="1036"/>
          <ac:spMkLst>
            <pc:docMk/>
            <pc:sldMk cId="1643431023" sldId="260"/>
            <ac:spMk id="5" creationId="{E3FE8BFE-04F6-D65F-501D-7DE706FBE000}"/>
          </ac:spMkLst>
        </pc:spChg>
        <pc:spChg chg="mod">
          <ac:chgData name="Amy Geyser" userId="917e0567-1796-48ab-b3b9-b36b1b2d8e83" providerId="ADAL" clId="{D6B60901-6A32-EA40-AE58-F9DE1C2BC740}" dt="2024-06-04T09:40:27.051" v="315" actId="14100"/>
          <ac:spMkLst>
            <pc:docMk/>
            <pc:sldMk cId="1643431023" sldId="260"/>
            <ac:spMk id="7" creationId="{FBF4306F-041A-FF89-858F-F86F1A6C9F31}"/>
          </ac:spMkLst>
        </pc:spChg>
        <pc:picChg chg="mod">
          <ac:chgData name="Amy Geyser" userId="917e0567-1796-48ab-b3b9-b36b1b2d8e83" providerId="ADAL" clId="{D6B60901-6A32-EA40-AE58-F9DE1C2BC740}" dt="2024-06-04T09:40:30.974" v="319" actId="1036"/>
          <ac:picMkLst>
            <pc:docMk/>
            <pc:sldMk cId="1643431023" sldId="260"/>
            <ac:picMk id="8" creationId="{10857DE6-6016-8DCE-1ABF-B56EFA24DCC1}"/>
          </ac:picMkLst>
        </pc:picChg>
      </pc:sldChg>
      <pc:sldChg chg="modSp mod">
        <pc:chgData name="Amy Geyser" userId="917e0567-1796-48ab-b3b9-b36b1b2d8e83" providerId="ADAL" clId="{D6B60901-6A32-EA40-AE58-F9DE1C2BC740}" dt="2024-06-04T09:39:30.695" v="292" actId="404"/>
        <pc:sldMkLst>
          <pc:docMk/>
          <pc:sldMk cId="900127156" sldId="262"/>
        </pc:sldMkLst>
        <pc:spChg chg="mod">
          <ac:chgData name="Amy Geyser" userId="917e0567-1796-48ab-b3b9-b36b1b2d8e83" providerId="ADAL" clId="{D6B60901-6A32-EA40-AE58-F9DE1C2BC740}" dt="2024-06-04T09:39:26.379" v="290" actId="20577"/>
          <ac:spMkLst>
            <pc:docMk/>
            <pc:sldMk cId="900127156" sldId="262"/>
            <ac:spMk id="12" creationId="{F4A64C20-92BD-D5FD-371C-D5E14D13299F}"/>
          </ac:spMkLst>
        </pc:spChg>
        <pc:spChg chg="mod">
          <ac:chgData name="Amy Geyser" userId="917e0567-1796-48ab-b3b9-b36b1b2d8e83" providerId="ADAL" clId="{D6B60901-6A32-EA40-AE58-F9DE1C2BC740}" dt="2024-06-04T09:39:30.695" v="292" actId="404"/>
          <ac:spMkLst>
            <pc:docMk/>
            <pc:sldMk cId="900127156" sldId="262"/>
            <ac:spMk id="17" creationId="{CDAB8B32-D669-F865-4071-707A2A46D186}"/>
          </ac:spMkLst>
        </pc:spChg>
      </pc:sldChg>
      <pc:sldChg chg="addSp modSp mod">
        <pc:chgData name="Amy Geyser" userId="917e0567-1796-48ab-b3b9-b36b1b2d8e83" providerId="ADAL" clId="{D6B60901-6A32-EA40-AE58-F9DE1C2BC740}" dt="2024-06-12T13:05:10.959" v="368" actId="1076"/>
        <pc:sldMkLst>
          <pc:docMk/>
          <pc:sldMk cId="1100203640" sldId="263"/>
        </pc:sldMkLst>
        <pc:spChg chg="add mod">
          <ac:chgData name="Amy Geyser" userId="917e0567-1796-48ab-b3b9-b36b1b2d8e83" providerId="ADAL" clId="{D6B60901-6A32-EA40-AE58-F9DE1C2BC740}" dt="2024-05-16T13:00:23.828" v="70" actId="1076"/>
          <ac:spMkLst>
            <pc:docMk/>
            <pc:sldMk cId="1100203640" sldId="263"/>
            <ac:spMk id="3" creationId="{70DF259A-9CC7-C46C-A23C-F776CC4267E4}"/>
          </ac:spMkLst>
        </pc:spChg>
        <pc:spChg chg="add mod">
          <ac:chgData name="Amy Geyser" userId="917e0567-1796-48ab-b3b9-b36b1b2d8e83" providerId="ADAL" clId="{D6B60901-6A32-EA40-AE58-F9DE1C2BC740}" dt="2024-06-12T13:05:10.959" v="368" actId="1076"/>
          <ac:spMkLst>
            <pc:docMk/>
            <pc:sldMk cId="1100203640" sldId="263"/>
            <ac:spMk id="4" creationId="{A710A4FD-B0F7-6F7E-3B0D-2CDC81C95D00}"/>
          </ac:spMkLst>
        </pc:spChg>
        <pc:spChg chg="add mod">
          <ac:chgData name="Amy Geyser" userId="917e0567-1796-48ab-b3b9-b36b1b2d8e83" providerId="ADAL" clId="{D6B60901-6A32-EA40-AE58-F9DE1C2BC740}" dt="2024-06-12T13:05:10.959" v="368" actId="1076"/>
          <ac:spMkLst>
            <pc:docMk/>
            <pc:sldMk cId="1100203640" sldId="263"/>
            <ac:spMk id="5" creationId="{A29D873B-8A9E-B8C0-6EB1-F15988440019}"/>
          </ac:spMkLst>
        </pc:spChg>
        <pc:spChg chg="mod">
          <ac:chgData name="Amy Geyser" userId="917e0567-1796-48ab-b3b9-b36b1b2d8e83" providerId="ADAL" clId="{D6B60901-6A32-EA40-AE58-F9DE1C2BC740}" dt="2024-05-16T13:00:18.562" v="69" actId="404"/>
          <ac:spMkLst>
            <pc:docMk/>
            <pc:sldMk cId="1100203640" sldId="263"/>
            <ac:spMk id="30" creationId="{16F5EF69-8A2A-E465-9FF8-7D630E2E8987}"/>
          </ac:spMkLst>
        </pc:spChg>
        <pc:spChg chg="mod">
          <ac:chgData name="Amy Geyser" userId="917e0567-1796-48ab-b3b9-b36b1b2d8e83" providerId="ADAL" clId="{D6B60901-6A32-EA40-AE58-F9DE1C2BC740}" dt="2024-06-12T13:05:10.959" v="368" actId="1076"/>
          <ac:spMkLst>
            <pc:docMk/>
            <pc:sldMk cId="1100203640" sldId="263"/>
            <ac:spMk id="38" creationId="{B565312D-B7FE-BDD0-C529-676B5ED6329F}"/>
          </ac:spMkLst>
        </pc:spChg>
      </pc:sldChg>
      <pc:sldChg chg="modSp mod">
        <pc:chgData name="Amy Geyser" userId="917e0567-1796-48ab-b3b9-b36b1b2d8e83" providerId="ADAL" clId="{D6B60901-6A32-EA40-AE58-F9DE1C2BC740}" dt="2024-07-09T11:37:17.027" v="419" actId="403"/>
        <pc:sldMkLst>
          <pc:docMk/>
          <pc:sldMk cId="2126195081" sldId="264"/>
        </pc:sldMkLst>
        <pc:spChg chg="mod">
          <ac:chgData name="Amy Geyser" userId="917e0567-1796-48ab-b3b9-b36b1b2d8e83" providerId="ADAL" clId="{D6B60901-6A32-EA40-AE58-F9DE1C2BC740}" dt="2024-07-09T11:37:17.027" v="419" actId="403"/>
          <ac:spMkLst>
            <pc:docMk/>
            <pc:sldMk cId="2126195081" sldId="264"/>
            <ac:spMk id="4" creationId="{FAF56EC3-B736-3483-D754-3B1F8F9E1297}"/>
          </ac:spMkLst>
        </pc:spChg>
      </pc:sldChg>
      <pc:sldChg chg="modSp mod">
        <pc:chgData name="Amy Geyser" userId="917e0567-1796-48ab-b3b9-b36b1b2d8e83" providerId="ADAL" clId="{D6B60901-6A32-EA40-AE58-F9DE1C2BC740}" dt="2024-06-04T09:40:00.258" v="302" actId="404"/>
        <pc:sldMkLst>
          <pc:docMk/>
          <pc:sldMk cId="948135883" sldId="265"/>
        </pc:sldMkLst>
        <pc:spChg chg="mod">
          <ac:chgData name="Amy Geyser" userId="917e0567-1796-48ab-b3b9-b36b1b2d8e83" providerId="ADAL" clId="{D6B60901-6A32-EA40-AE58-F9DE1C2BC740}" dt="2024-06-04T09:39:52.396" v="299" actId="404"/>
          <ac:spMkLst>
            <pc:docMk/>
            <pc:sldMk cId="948135883" sldId="265"/>
            <ac:spMk id="10" creationId="{5F185397-5518-035A-643C-F4449CE3030B}"/>
          </ac:spMkLst>
        </pc:spChg>
        <pc:spChg chg="mod">
          <ac:chgData name="Amy Geyser" userId="917e0567-1796-48ab-b3b9-b36b1b2d8e83" providerId="ADAL" clId="{D6B60901-6A32-EA40-AE58-F9DE1C2BC740}" dt="2024-06-04T09:39:43.094" v="296" actId="404"/>
          <ac:spMkLst>
            <pc:docMk/>
            <pc:sldMk cId="948135883" sldId="265"/>
            <ac:spMk id="12" creationId="{F4A64C20-92BD-D5FD-371C-D5E14D13299F}"/>
          </ac:spMkLst>
        </pc:spChg>
        <pc:spChg chg="mod">
          <ac:chgData name="Amy Geyser" userId="917e0567-1796-48ab-b3b9-b36b1b2d8e83" providerId="ADAL" clId="{D6B60901-6A32-EA40-AE58-F9DE1C2BC740}" dt="2024-06-04T09:39:47.302" v="297" actId="404"/>
          <ac:spMkLst>
            <pc:docMk/>
            <pc:sldMk cId="948135883" sldId="265"/>
            <ac:spMk id="13" creationId="{CACC9106-D0EB-D699-4E94-473060012A50}"/>
          </ac:spMkLst>
        </pc:spChg>
        <pc:spChg chg="mod">
          <ac:chgData name="Amy Geyser" userId="917e0567-1796-48ab-b3b9-b36b1b2d8e83" providerId="ADAL" clId="{D6B60901-6A32-EA40-AE58-F9DE1C2BC740}" dt="2024-06-04T09:39:49.569" v="298" actId="404"/>
          <ac:spMkLst>
            <pc:docMk/>
            <pc:sldMk cId="948135883" sldId="265"/>
            <ac:spMk id="16" creationId="{50F0F4A5-3382-2BB0-21FA-875263AF0FB4}"/>
          </ac:spMkLst>
        </pc:spChg>
        <pc:spChg chg="mod">
          <ac:chgData name="Amy Geyser" userId="917e0567-1796-48ab-b3b9-b36b1b2d8e83" providerId="ADAL" clId="{D6B60901-6A32-EA40-AE58-F9DE1C2BC740}" dt="2024-06-04T09:39:55.229" v="300" actId="404"/>
          <ac:spMkLst>
            <pc:docMk/>
            <pc:sldMk cId="948135883" sldId="265"/>
            <ac:spMk id="17" creationId="{E4B6FABF-6ADD-41A6-81DF-2DA38C03C110}"/>
          </ac:spMkLst>
        </pc:spChg>
        <pc:spChg chg="mod">
          <ac:chgData name="Amy Geyser" userId="917e0567-1796-48ab-b3b9-b36b1b2d8e83" providerId="ADAL" clId="{D6B60901-6A32-EA40-AE58-F9DE1C2BC740}" dt="2024-06-04T09:39:57.699" v="301" actId="404"/>
          <ac:spMkLst>
            <pc:docMk/>
            <pc:sldMk cId="948135883" sldId="265"/>
            <ac:spMk id="18" creationId="{E2E96FAE-6861-24BD-1857-8219D9126A4B}"/>
          </ac:spMkLst>
        </pc:spChg>
        <pc:spChg chg="mod">
          <ac:chgData name="Amy Geyser" userId="917e0567-1796-48ab-b3b9-b36b1b2d8e83" providerId="ADAL" clId="{D6B60901-6A32-EA40-AE58-F9DE1C2BC740}" dt="2024-06-04T09:40:00.258" v="302" actId="404"/>
          <ac:spMkLst>
            <pc:docMk/>
            <pc:sldMk cId="948135883" sldId="265"/>
            <ac:spMk id="19" creationId="{6C8B278D-6144-BA0C-D1E4-2C6DFAA1B945}"/>
          </ac:spMkLst>
        </pc:spChg>
        <pc:spChg chg="mod">
          <ac:chgData name="Amy Geyser" userId="917e0567-1796-48ab-b3b9-b36b1b2d8e83" providerId="ADAL" clId="{D6B60901-6A32-EA40-AE58-F9DE1C2BC740}" dt="2024-06-04T09:39:37.916" v="295" actId="20577"/>
          <ac:spMkLst>
            <pc:docMk/>
            <pc:sldMk cId="948135883" sldId="265"/>
            <ac:spMk id="20" creationId="{BBD14449-5131-C8BC-3702-066217A762DD}"/>
          </ac:spMkLst>
        </pc:spChg>
      </pc:sldChg>
      <pc:sldChg chg="modSp mod">
        <pc:chgData name="Amy Geyser" userId="917e0567-1796-48ab-b3b9-b36b1b2d8e83" providerId="ADAL" clId="{D6B60901-6A32-EA40-AE58-F9DE1C2BC740}" dt="2024-06-12T13:06:02.890" v="370" actId="20577"/>
        <pc:sldMkLst>
          <pc:docMk/>
          <pc:sldMk cId="757604971" sldId="266"/>
        </pc:sldMkLst>
        <pc:spChg chg="mod">
          <ac:chgData name="Amy Geyser" userId="917e0567-1796-48ab-b3b9-b36b1b2d8e83" providerId="ADAL" clId="{D6B60901-6A32-EA40-AE58-F9DE1C2BC740}" dt="2024-06-12T13:05:59.330" v="369" actId="20577"/>
          <ac:spMkLst>
            <pc:docMk/>
            <pc:sldMk cId="757604971" sldId="266"/>
            <ac:spMk id="11" creationId="{CA3F3547-A080-EEF5-A5C8-02BBF8DE59F0}"/>
          </ac:spMkLst>
        </pc:spChg>
        <pc:spChg chg="mod">
          <ac:chgData name="Amy Geyser" userId="917e0567-1796-48ab-b3b9-b36b1b2d8e83" providerId="ADAL" clId="{D6B60901-6A32-EA40-AE58-F9DE1C2BC740}" dt="2024-06-04T09:39:21.536" v="288" actId="20577"/>
          <ac:spMkLst>
            <pc:docMk/>
            <pc:sldMk cId="757604971" sldId="266"/>
            <ac:spMk id="12" creationId="{F4A64C20-92BD-D5FD-371C-D5E14D13299F}"/>
          </ac:spMkLst>
        </pc:spChg>
        <pc:spChg chg="mod">
          <ac:chgData name="Amy Geyser" userId="917e0567-1796-48ab-b3b9-b36b1b2d8e83" providerId="ADAL" clId="{D6B60901-6A32-EA40-AE58-F9DE1C2BC740}" dt="2024-06-12T13:06:02.890" v="370" actId="20577"/>
          <ac:spMkLst>
            <pc:docMk/>
            <pc:sldMk cId="757604971" sldId="266"/>
            <ac:spMk id="14" creationId="{80853607-9353-86A9-6F1B-672D0194F5F4}"/>
          </ac:spMkLst>
        </pc:spChg>
        <pc:spChg chg="mod">
          <ac:chgData name="Amy Geyser" userId="917e0567-1796-48ab-b3b9-b36b1b2d8e83" providerId="ADAL" clId="{D6B60901-6A32-EA40-AE58-F9DE1C2BC740}" dt="2024-06-04T09:39:16.622" v="286" actId="20577"/>
          <ac:spMkLst>
            <pc:docMk/>
            <pc:sldMk cId="757604971" sldId="266"/>
            <ac:spMk id="17" creationId="{CDAB8B32-D669-F865-4071-707A2A46D186}"/>
          </ac:spMkLst>
        </pc:spChg>
      </pc:sldChg>
      <pc:sldChg chg="modSp mod">
        <pc:chgData name="Amy Geyser" userId="917e0567-1796-48ab-b3b9-b36b1b2d8e83" providerId="ADAL" clId="{D6B60901-6A32-EA40-AE58-F9DE1C2BC740}" dt="2024-05-16T13:06:32.950" v="136" actId="255"/>
        <pc:sldMkLst>
          <pc:docMk/>
          <pc:sldMk cId="1105375049" sldId="267"/>
        </pc:sldMkLst>
        <pc:spChg chg="mod">
          <ac:chgData name="Amy Geyser" userId="917e0567-1796-48ab-b3b9-b36b1b2d8e83" providerId="ADAL" clId="{D6B60901-6A32-EA40-AE58-F9DE1C2BC740}" dt="2024-05-16T13:06:32.950" v="136" actId="255"/>
          <ac:spMkLst>
            <pc:docMk/>
            <pc:sldMk cId="1105375049" sldId="267"/>
            <ac:spMk id="2" creationId="{66473FA7-EEA9-3198-6F1A-DBA45BE1D7E3}"/>
          </ac:spMkLst>
        </pc:spChg>
      </pc:sldChg>
      <pc:sldChg chg="modSp mod">
        <pc:chgData name="Amy Geyser" userId="917e0567-1796-48ab-b3b9-b36b1b2d8e83" providerId="ADAL" clId="{D6B60901-6A32-EA40-AE58-F9DE1C2BC740}" dt="2024-05-16T13:06:42.241" v="137" actId="12788"/>
        <pc:sldMkLst>
          <pc:docMk/>
          <pc:sldMk cId="2604701457" sldId="268"/>
        </pc:sldMkLst>
        <pc:picChg chg="mod">
          <ac:chgData name="Amy Geyser" userId="917e0567-1796-48ab-b3b9-b36b1b2d8e83" providerId="ADAL" clId="{D6B60901-6A32-EA40-AE58-F9DE1C2BC740}" dt="2024-05-16T13:06:42.241" v="137" actId="12788"/>
          <ac:picMkLst>
            <pc:docMk/>
            <pc:sldMk cId="2604701457" sldId="268"/>
            <ac:picMk id="9" creationId="{421F054E-82D4-F111-80BD-59510C575EE7}"/>
          </ac:picMkLst>
        </pc:picChg>
      </pc:sldChg>
      <pc:sldChg chg="addSp delSp modSp mod">
        <pc:chgData name="Amy Geyser" userId="917e0567-1796-48ab-b3b9-b36b1b2d8e83" providerId="ADAL" clId="{D6B60901-6A32-EA40-AE58-F9DE1C2BC740}" dt="2024-07-09T11:36:54.922" v="387" actId="478"/>
        <pc:sldMkLst>
          <pc:docMk/>
          <pc:sldMk cId="578827088" sldId="269"/>
        </pc:sldMkLst>
        <pc:spChg chg="add mod">
          <ac:chgData name="Amy Geyser" userId="917e0567-1796-48ab-b3b9-b36b1b2d8e83" providerId="ADAL" clId="{D6B60901-6A32-EA40-AE58-F9DE1C2BC740}" dt="2024-07-09T11:36:54.334" v="386" actId="20577"/>
          <ac:spMkLst>
            <pc:docMk/>
            <pc:sldMk cId="578827088" sldId="269"/>
            <ac:spMk id="3" creationId="{D46B7033-AB88-2800-2094-D88480B2ACBD}"/>
          </ac:spMkLst>
        </pc:spChg>
        <pc:spChg chg="add del">
          <ac:chgData name="Amy Geyser" userId="917e0567-1796-48ab-b3b9-b36b1b2d8e83" providerId="ADAL" clId="{D6B60901-6A32-EA40-AE58-F9DE1C2BC740}" dt="2024-07-09T11:36:54.922" v="387" actId="478"/>
          <ac:spMkLst>
            <pc:docMk/>
            <pc:sldMk cId="578827088" sldId="269"/>
            <ac:spMk id="6" creationId="{FE7F5009-359F-2077-7ABE-02C7E2FA0EC9}"/>
          </ac:spMkLst>
        </pc:spChg>
        <pc:picChg chg="add mod">
          <ac:chgData name="Amy Geyser" userId="917e0567-1796-48ab-b3b9-b36b1b2d8e83" providerId="ADAL" clId="{D6B60901-6A32-EA40-AE58-F9DE1C2BC740}" dt="2024-07-09T11:34:10.873" v="372"/>
          <ac:picMkLst>
            <pc:docMk/>
            <pc:sldMk cId="578827088" sldId="269"/>
            <ac:picMk id="2" creationId="{1CF755ED-14EF-977F-2939-BD06427320BF}"/>
          </ac:picMkLst>
        </pc:picChg>
        <pc:picChg chg="add del">
          <ac:chgData name="Amy Geyser" userId="917e0567-1796-48ab-b3b9-b36b1b2d8e83" providerId="ADAL" clId="{D6B60901-6A32-EA40-AE58-F9DE1C2BC740}" dt="2024-07-09T11:36:54.922" v="387" actId="478"/>
          <ac:picMkLst>
            <pc:docMk/>
            <pc:sldMk cId="578827088" sldId="269"/>
            <ac:picMk id="5" creationId="{34EA5161-FC7A-A482-C2C4-CBB0BCE64DAF}"/>
          </ac:picMkLst>
        </pc:picChg>
        <pc:picChg chg="add mod">
          <ac:chgData name="Amy Geyser" userId="917e0567-1796-48ab-b3b9-b36b1b2d8e83" providerId="ADAL" clId="{D6B60901-6A32-EA40-AE58-F9DE1C2BC740}" dt="2024-07-09T11:34:10.873" v="372"/>
          <ac:picMkLst>
            <pc:docMk/>
            <pc:sldMk cId="578827088" sldId="269"/>
            <ac:picMk id="7" creationId="{7ACE62F8-306B-9CB2-1F6D-DEE547525C92}"/>
          </ac:picMkLst>
        </pc:picChg>
        <pc:picChg chg="add del">
          <ac:chgData name="Amy Geyser" userId="917e0567-1796-48ab-b3b9-b36b1b2d8e83" providerId="ADAL" clId="{D6B60901-6A32-EA40-AE58-F9DE1C2BC740}" dt="2024-07-09T11:36:54.922" v="387" actId="478"/>
          <ac:picMkLst>
            <pc:docMk/>
            <pc:sldMk cId="578827088" sldId="269"/>
            <ac:picMk id="8" creationId="{17B09039-3977-614F-F059-9CACA8A8943F}"/>
          </ac:picMkLst>
        </pc:picChg>
      </pc:sldChg>
    </pc:docChg>
  </pc:docChgLst>
  <pc:docChgLst>
    <pc:chgData name="Muzi Khoza" userId="50019fc8-1aed-413f-b185-2628c85897be" providerId="ADAL" clId="{D875B2A9-7BF4-4D29-8744-3B7FDBB0865F}"/>
    <pc:docChg chg="undo custSel modSld">
      <pc:chgData name="Muzi Khoza" userId="50019fc8-1aed-413f-b185-2628c85897be" providerId="ADAL" clId="{D875B2A9-7BF4-4D29-8744-3B7FDBB0865F}" dt="2024-05-15T14:10:44.483" v="197" actId="403"/>
      <pc:docMkLst>
        <pc:docMk/>
      </pc:docMkLst>
      <pc:sldChg chg="modSp mod">
        <pc:chgData name="Muzi Khoza" userId="50019fc8-1aed-413f-b185-2628c85897be" providerId="ADAL" clId="{D875B2A9-7BF4-4D29-8744-3B7FDBB0865F}" dt="2024-05-15T14:07:07.572" v="191" actId="404"/>
        <pc:sldMkLst>
          <pc:docMk/>
          <pc:sldMk cId="1643431023" sldId="260"/>
        </pc:sldMkLst>
        <pc:spChg chg="mod">
          <ac:chgData name="Muzi Khoza" userId="50019fc8-1aed-413f-b185-2628c85897be" providerId="ADAL" clId="{D875B2A9-7BF4-4D29-8744-3B7FDBB0865F}" dt="2024-05-15T14:07:07.572" v="191" actId="404"/>
          <ac:spMkLst>
            <pc:docMk/>
            <pc:sldMk cId="1643431023" sldId="260"/>
            <ac:spMk id="7" creationId="{FBF4306F-041A-FF89-858F-F86F1A6C9F31}"/>
          </ac:spMkLst>
        </pc:spChg>
      </pc:sldChg>
      <pc:sldChg chg="modSp mod">
        <pc:chgData name="Muzi Khoza" userId="50019fc8-1aed-413f-b185-2628c85897be" providerId="ADAL" clId="{D875B2A9-7BF4-4D29-8744-3B7FDBB0865F}" dt="2024-05-15T14:06:29.587" v="174" actId="404"/>
        <pc:sldMkLst>
          <pc:docMk/>
          <pc:sldMk cId="900127156" sldId="262"/>
        </pc:sldMkLst>
        <pc:spChg chg="mod">
          <ac:chgData name="Muzi Khoza" userId="50019fc8-1aed-413f-b185-2628c85897be" providerId="ADAL" clId="{D875B2A9-7BF4-4D29-8744-3B7FDBB0865F}" dt="2024-05-15T14:06:23.043" v="169" actId="20577"/>
          <ac:spMkLst>
            <pc:docMk/>
            <pc:sldMk cId="900127156" sldId="262"/>
            <ac:spMk id="12" creationId="{F4A64C20-92BD-D5FD-371C-D5E14D13299F}"/>
          </ac:spMkLst>
        </pc:spChg>
        <pc:spChg chg="mod">
          <ac:chgData name="Muzi Khoza" userId="50019fc8-1aed-413f-b185-2628c85897be" providerId="ADAL" clId="{D875B2A9-7BF4-4D29-8744-3B7FDBB0865F}" dt="2024-05-15T14:06:29.587" v="174" actId="404"/>
          <ac:spMkLst>
            <pc:docMk/>
            <pc:sldMk cId="900127156" sldId="262"/>
            <ac:spMk id="17" creationId="{CDAB8B32-D669-F865-4071-707A2A46D186}"/>
          </ac:spMkLst>
        </pc:spChg>
      </pc:sldChg>
      <pc:sldChg chg="modSp mod">
        <pc:chgData name="Muzi Khoza" userId="50019fc8-1aed-413f-b185-2628c85897be" providerId="ADAL" clId="{D875B2A9-7BF4-4D29-8744-3B7FDBB0865F}" dt="2024-05-15T14:10:44.483" v="197" actId="403"/>
        <pc:sldMkLst>
          <pc:docMk/>
          <pc:sldMk cId="1100203640" sldId="263"/>
        </pc:sldMkLst>
        <pc:spChg chg="mod">
          <ac:chgData name="Muzi Khoza" userId="50019fc8-1aed-413f-b185-2628c85897be" providerId="ADAL" clId="{D875B2A9-7BF4-4D29-8744-3B7FDBB0865F}" dt="2024-05-15T14:10:44.483" v="197" actId="403"/>
          <ac:spMkLst>
            <pc:docMk/>
            <pc:sldMk cId="1100203640" sldId="263"/>
            <ac:spMk id="2" creationId="{51D968B5-F654-3F91-D7D7-F41FB1054AAA}"/>
          </ac:spMkLst>
        </pc:spChg>
        <pc:spChg chg="mod">
          <ac:chgData name="Muzi Khoza" userId="50019fc8-1aed-413f-b185-2628c85897be" providerId="ADAL" clId="{D875B2A9-7BF4-4D29-8744-3B7FDBB0865F}" dt="2024-05-15T13:38:16.253" v="8" actId="20577"/>
          <ac:spMkLst>
            <pc:docMk/>
            <pc:sldMk cId="1100203640" sldId="263"/>
            <ac:spMk id="6" creationId="{D6B23E08-7425-5650-CA1F-9E502950B793}"/>
          </ac:spMkLst>
        </pc:spChg>
        <pc:spChg chg="mod">
          <ac:chgData name="Muzi Khoza" userId="50019fc8-1aed-413f-b185-2628c85897be" providerId="ADAL" clId="{D875B2A9-7BF4-4D29-8744-3B7FDBB0865F}" dt="2024-05-15T13:41:01.618" v="15" actId="34135"/>
          <ac:spMkLst>
            <pc:docMk/>
            <pc:sldMk cId="1100203640" sldId="263"/>
            <ac:spMk id="7" creationId="{DA38091A-47ED-573D-8C43-C4922D3B4815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14" creationId="{2384E5E9-D2EC-6B92-2F15-73924CC90ED6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16" creationId="{A96FFFEE-4037-BA55-B4A2-275F450263BB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17" creationId="{418C135B-4421-FA23-F0FE-3B04FFBD40A7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18" creationId="{4DB2E61D-B5D4-0CD4-738A-14321E02B579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19" creationId="{511D577B-F6BE-8EC4-D9AB-B875DB2EAE19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20" creationId="{55B914D8-F4A1-6EEB-124E-46D7AF5AF5AC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21" creationId="{541884F7-8B05-A89D-CACA-EBFD35C4CDFB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22" creationId="{48255240-70DC-CA1C-D5D2-F9997E26DE76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23" creationId="{30367F82-9BDE-CB86-63DF-F4AD28123EFC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24" creationId="{69C52806-1A9D-0512-1430-9552223BA790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28" creationId="{4D6DEB04-FA42-4017-F137-16098E5AEBA3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31" creationId="{CE2446BA-3DCF-3314-D919-AF4E17915762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32" creationId="{36B51D14-787B-595F-0B13-AE01DFD2127F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34" creationId="{0F2CB591-A380-D3C3-0DB6-29047B83ED71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36" creationId="{80D65CD7-83F7-392F-8FFD-409516C76362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37" creationId="{483CCE76-D6F7-F5CA-134C-F3694536422A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38" creationId="{B565312D-B7FE-BDD0-C529-676B5ED6329F}"/>
          </ac:spMkLst>
        </pc:spChg>
        <pc:spChg chg="mod">
          <ac:chgData name="Muzi Khoza" userId="50019fc8-1aed-413f-b185-2628c85897be" providerId="ADAL" clId="{D875B2A9-7BF4-4D29-8744-3B7FDBB0865F}" dt="2024-05-15T13:39:40.378" v="14" actId="34135"/>
          <ac:spMkLst>
            <pc:docMk/>
            <pc:sldMk cId="1100203640" sldId="263"/>
            <ac:spMk id="39" creationId="{9FDF039C-6687-E604-2750-23DC6741CF6F}"/>
          </ac:spMkLst>
        </pc:spChg>
        <pc:spChg chg="mod">
          <ac:chgData name="Muzi Khoza" userId="50019fc8-1aed-413f-b185-2628c85897be" providerId="ADAL" clId="{D875B2A9-7BF4-4D29-8744-3B7FDBB0865F}" dt="2024-05-15T13:41:36.505" v="16" actId="34135"/>
          <ac:spMkLst>
            <pc:docMk/>
            <pc:sldMk cId="1100203640" sldId="263"/>
            <ac:spMk id="41" creationId="{9E4EC59C-2D3E-6425-5115-EB58E47414F7}"/>
          </ac:spMkLst>
        </pc:spChg>
      </pc:sldChg>
      <pc:sldChg chg="modSp mod">
        <pc:chgData name="Muzi Khoza" userId="50019fc8-1aed-413f-b185-2628c85897be" providerId="ADAL" clId="{D875B2A9-7BF4-4D29-8744-3B7FDBB0865F}" dt="2024-05-15T14:04:08.836" v="135" actId="20577"/>
        <pc:sldMkLst>
          <pc:docMk/>
          <pc:sldMk cId="948135883" sldId="265"/>
        </pc:sldMkLst>
        <pc:spChg chg="mod">
          <ac:chgData name="Muzi Khoza" userId="50019fc8-1aed-413f-b185-2628c85897be" providerId="ADAL" clId="{D875B2A9-7BF4-4D29-8744-3B7FDBB0865F}" dt="2024-05-15T13:49:15.104" v="63" actId="20577"/>
          <ac:spMkLst>
            <pc:docMk/>
            <pc:sldMk cId="948135883" sldId="265"/>
            <ac:spMk id="10" creationId="{5F185397-5518-035A-643C-F4449CE3030B}"/>
          </ac:spMkLst>
        </pc:spChg>
        <pc:spChg chg="mod">
          <ac:chgData name="Muzi Khoza" userId="50019fc8-1aed-413f-b185-2628c85897be" providerId="ADAL" clId="{D875B2A9-7BF4-4D29-8744-3B7FDBB0865F}" dt="2024-05-15T13:47:56.602" v="37" actId="20577"/>
          <ac:spMkLst>
            <pc:docMk/>
            <pc:sldMk cId="948135883" sldId="265"/>
            <ac:spMk id="12" creationId="{F4A64C20-92BD-D5FD-371C-D5E14D13299F}"/>
          </ac:spMkLst>
        </pc:spChg>
        <pc:spChg chg="mod">
          <ac:chgData name="Muzi Khoza" userId="50019fc8-1aed-413f-b185-2628c85897be" providerId="ADAL" clId="{D875B2A9-7BF4-4D29-8744-3B7FDBB0865F}" dt="2024-05-15T13:48:45.715" v="42" actId="404"/>
          <ac:spMkLst>
            <pc:docMk/>
            <pc:sldMk cId="948135883" sldId="265"/>
            <ac:spMk id="13" creationId="{CACC9106-D0EB-D699-4E94-473060012A50}"/>
          </ac:spMkLst>
        </pc:spChg>
        <pc:spChg chg="mod">
          <ac:chgData name="Muzi Khoza" userId="50019fc8-1aed-413f-b185-2628c85897be" providerId="ADAL" clId="{D875B2A9-7BF4-4D29-8744-3B7FDBB0865F}" dt="2024-05-15T13:48:57.491" v="46" actId="404"/>
          <ac:spMkLst>
            <pc:docMk/>
            <pc:sldMk cId="948135883" sldId="265"/>
            <ac:spMk id="16" creationId="{50F0F4A5-3382-2BB0-21FA-875263AF0FB4}"/>
          </ac:spMkLst>
        </pc:spChg>
        <pc:spChg chg="mod">
          <ac:chgData name="Muzi Khoza" userId="50019fc8-1aed-413f-b185-2628c85897be" providerId="ADAL" clId="{D875B2A9-7BF4-4D29-8744-3B7FDBB0865F}" dt="2024-05-15T14:01:07.966" v="86" actId="20577"/>
          <ac:spMkLst>
            <pc:docMk/>
            <pc:sldMk cId="948135883" sldId="265"/>
            <ac:spMk id="17" creationId="{E4B6FABF-6ADD-41A6-81DF-2DA38C03C110}"/>
          </ac:spMkLst>
        </pc:spChg>
        <pc:spChg chg="mod">
          <ac:chgData name="Muzi Khoza" userId="50019fc8-1aed-413f-b185-2628c85897be" providerId="ADAL" clId="{D875B2A9-7BF4-4D29-8744-3B7FDBB0865F}" dt="2024-05-15T14:01:07.213" v="85" actId="20577"/>
          <ac:spMkLst>
            <pc:docMk/>
            <pc:sldMk cId="948135883" sldId="265"/>
            <ac:spMk id="18" creationId="{E2E96FAE-6861-24BD-1857-8219D9126A4B}"/>
          </ac:spMkLst>
        </pc:spChg>
        <pc:spChg chg="mod">
          <ac:chgData name="Muzi Khoza" userId="50019fc8-1aed-413f-b185-2628c85897be" providerId="ADAL" clId="{D875B2A9-7BF4-4D29-8744-3B7FDBB0865F}" dt="2024-05-15T14:01:06.734" v="84" actId="20577"/>
          <ac:spMkLst>
            <pc:docMk/>
            <pc:sldMk cId="948135883" sldId="265"/>
            <ac:spMk id="19" creationId="{6C8B278D-6144-BA0C-D1E4-2C6DFAA1B945}"/>
          </ac:spMkLst>
        </pc:spChg>
        <pc:spChg chg="mod">
          <ac:chgData name="Muzi Khoza" userId="50019fc8-1aed-413f-b185-2628c85897be" providerId="ADAL" clId="{D875B2A9-7BF4-4D29-8744-3B7FDBB0865F}" dt="2024-05-15T14:04:08.836" v="135" actId="20577"/>
          <ac:spMkLst>
            <pc:docMk/>
            <pc:sldMk cId="948135883" sldId="265"/>
            <ac:spMk id="20" creationId="{BBD14449-5131-C8BC-3702-066217A762DD}"/>
          </ac:spMkLst>
        </pc:spChg>
      </pc:sldChg>
      <pc:sldChg chg="modSp mod">
        <pc:chgData name="Muzi Khoza" userId="50019fc8-1aed-413f-b185-2628c85897be" providerId="ADAL" clId="{D875B2A9-7BF4-4D29-8744-3B7FDBB0865F}" dt="2024-05-15T14:06:54.764" v="185" actId="404"/>
        <pc:sldMkLst>
          <pc:docMk/>
          <pc:sldMk cId="757604971" sldId="266"/>
        </pc:sldMkLst>
        <pc:spChg chg="mod">
          <ac:chgData name="Muzi Khoza" userId="50019fc8-1aed-413f-b185-2628c85897be" providerId="ADAL" clId="{D875B2A9-7BF4-4D29-8744-3B7FDBB0865F}" dt="2024-05-15T14:06:49.395" v="180" actId="404"/>
          <ac:spMkLst>
            <pc:docMk/>
            <pc:sldMk cId="757604971" sldId="266"/>
            <ac:spMk id="12" creationId="{F4A64C20-92BD-D5FD-371C-D5E14D13299F}"/>
          </ac:spMkLst>
        </pc:spChg>
        <pc:spChg chg="mod">
          <ac:chgData name="Muzi Khoza" userId="50019fc8-1aed-413f-b185-2628c85897be" providerId="ADAL" clId="{D875B2A9-7BF4-4D29-8744-3B7FDBB0865F}" dt="2024-05-15T14:06:54.764" v="185" actId="404"/>
          <ac:spMkLst>
            <pc:docMk/>
            <pc:sldMk cId="757604971" sldId="266"/>
            <ac:spMk id="17" creationId="{CDAB8B32-D669-F865-4071-707A2A46D186}"/>
          </ac:spMkLst>
        </pc:spChg>
      </pc:sldChg>
    </pc:docChg>
  </pc:docChgLst>
  <pc:docChgLst>
    <pc:chgData name="Gideon Van Aswegen" userId="S::gideon@apievents.com::08f6fc8a-6f16-45b0-b06a-d28ee2d91c89" providerId="AD" clId="Web-{710529C3-1C12-FE08-ABA9-2385FA101CFB}"/>
    <pc:docChg chg="modSld">
      <pc:chgData name="Gideon Van Aswegen" userId="S::gideon@apievents.com::08f6fc8a-6f16-45b0-b06a-d28ee2d91c89" providerId="AD" clId="Web-{710529C3-1C12-FE08-ABA9-2385FA101CFB}" dt="2024-05-13T08:57:53.770" v="0"/>
      <pc:docMkLst>
        <pc:docMk/>
      </pc:docMkLst>
      <pc:sldChg chg="delSp">
        <pc:chgData name="Gideon Van Aswegen" userId="S::gideon@apievents.com::08f6fc8a-6f16-45b0-b06a-d28ee2d91c89" providerId="AD" clId="Web-{710529C3-1C12-FE08-ABA9-2385FA101CFB}" dt="2024-05-13T08:57:53.770" v="0"/>
        <pc:sldMkLst>
          <pc:docMk/>
          <pc:sldMk cId="1133477513" sldId="258"/>
        </pc:sldMkLst>
        <pc:graphicFrameChg chg="del">
          <ac:chgData name="Gideon Van Aswegen" userId="S::gideon@apievents.com::08f6fc8a-6f16-45b0-b06a-d28ee2d91c89" providerId="AD" clId="Web-{710529C3-1C12-FE08-ABA9-2385FA101CFB}" dt="2024-05-13T08:57:53.770" v="0"/>
          <ac:graphicFrameMkLst>
            <pc:docMk/>
            <pc:sldMk cId="1133477513" sldId="258"/>
            <ac:graphicFrameMk id="3" creationId="{5804CD4F-00FE-91E2-644E-66BB25B8EC09}"/>
          </ac:graphicFrameMkLst>
        </pc:graphicFrameChg>
      </pc:sldChg>
    </pc:docChg>
  </pc:docChgLst>
</pc:chgInfo>
</file>

<file path=ppt/comments/modernComment_108_7EBB29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4A7185-4DA0-4D79-A3B4-8C8F9FA51CD0}" authorId="{E418CE49-85F8-3BFA-78AC-10ADFC5516D6}" created="2024-06-10T09:23:31.712">
    <pc:sldMkLst xmlns:pc="http://schemas.microsoft.com/office/powerpoint/2013/main/command">
      <pc:docMk/>
      <pc:sldMk cId="2126195081" sldId="264"/>
    </pc:sldMkLst>
    <p188:txBody>
      <a:bodyPr/>
      <a:lstStyle/>
      <a:p>
        <a:r>
          <a:rPr lang="en-US"/>
          <a:t>I think this should be the second slide, especially since it contains important information (original - slide 6) </a:t>
        </a:r>
      </a:p>
    </p188:txBody>
  </p188:cm>
</p188:cmLst>
</file>

<file path=ppt/comments/modernComment_10B_41E2AF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BF6210-4F37-4F0D-BBDE-6715652D3EF0}" authorId="{E418CE49-85F8-3BFA-78AC-10ADFC5516D6}" created="2024-06-10T09:25:15.778">
    <pc:sldMkLst xmlns:pc="http://schemas.microsoft.com/office/powerpoint/2013/main/command">
      <pc:docMk/>
      <pc:sldMk cId="1105375049" sldId="267"/>
    </pc:sldMkLst>
    <p188:txBody>
      <a:bodyPr/>
      <a:lstStyle/>
      <a:p>
        <a:r>
          <a:rPr lang="en-US"/>
          <a:t>red text is Just an idea can be taken out.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08_7EBB29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apisummit.co.za/awar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0B_41E2AF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2E23-47BA-1773-ACD5-8AF0C175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34EA5161-FC7A-A482-C2C4-CBB0BCE6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42" y="3670409"/>
            <a:ext cx="4948519" cy="226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F5009-359F-2077-7ABE-02C7E2FA0EC9}"/>
              </a:ext>
            </a:extLst>
          </p:cNvPr>
          <p:cNvSpPr txBox="1"/>
          <p:nvPr/>
        </p:nvSpPr>
        <p:spPr>
          <a:xfrm>
            <a:off x="1882218" y="2596651"/>
            <a:ext cx="8424841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rgbClr val="8C6F2B"/>
                </a:solidFill>
                <a:latin typeface="Cochocib Script Latin Pro"/>
                <a:ea typeface="+mn-lt"/>
                <a:cs typeface="+mn-lt"/>
              </a:rPr>
              <a:t>Development Category</a:t>
            </a:r>
          </a:p>
        </p:txBody>
      </p:sp>
      <p:pic>
        <p:nvPicPr>
          <p:cNvPr id="8" name="Picture 7" descr="A black and white sign&#10;&#10;Description automatically generated">
            <a:extLst>
              <a:ext uri="{FF2B5EF4-FFF2-40B4-BE49-F238E27FC236}">
                <a16:creationId xmlns:a16="http://schemas.microsoft.com/office/drawing/2014/main" id="{17B09039-3977-614F-F059-9CACA8A8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32" y="712062"/>
            <a:ext cx="6096000" cy="17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F56EC3-B736-3483-D754-3B1F8F9E1297}"/>
              </a:ext>
            </a:extLst>
          </p:cNvPr>
          <p:cNvSpPr txBox="1"/>
          <p:nvPr/>
        </p:nvSpPr>
        <p:spPr>
          <a:xfrm>
            <a:off x="303240" y="411591"/>
            <a:ext cx="11583960" cy="6109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The Africa Property Investment (API) Awards are peer-to-peer awards, established to recognize and promote excellence in Africa’s rising real estate sector. These awards have become a critical benchmark for measuring success in the industry. This year the awards will be awarded during the API Summit taking place on 19 &amp; 20 September 2024. 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ova"/>
                <a:cs typeface="Segoe UI"/>
              </a:rPr>
              <a:t>Please follow the link to the Rules &amp; Criteria :  </a:t>
            </a:r>
            <a:r>
              <a:rPr lang="en-US" sz="1600" dirty="0">
                <a:solidFill>
                  <a:schemeClr val="bg1"/>
                </a:solidFill>
                <a:latin typeface="Arial Nova"/>
                <a:cs typeface="Segoe UI"/>
                <a:hlinkClick r:id="rId4"/>
              </a:rPr>
              <a:t>http://www.apisummit.co.za/awards/</a:t>
            </a:r>
            <a:endParaRPr lang="en-US" sz="1600" dirty="0">
              <a:solidFill>
                <a:schemeClr val="bg1"/>
              </a:solidFill>
              <a:latin typeface="Arial Nova"/>
              <a:ea typeface="Calibri"/>
              <a:cs typeface="Calibri"/>
            </a:endParaRPr>
          </a:p>
          <a:p>
            <a:endParaRPr lang="en-US" sz="1600" dirty="0">
              <a:solidFill>
                <a:srgbClr val="000000"/>
              </a:solidFill>
              <a:latin typeface="Arial Nova"/>
              <a:cs typeface="Segoe UI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ova"/>
                <a:cs typeface="Segoe UI"/>
              </a:rPr>
              <a:t>Please ensure you read these as you could be penalized on incorrect entries</a:t>
            </a:r>
            <a:r>
              <a:rPr lang="en-US" sz="1600" dirty="0">
                <a:solidFill>
                  <a:schemeClr val="bg1"/>
                </a:solidFill>
                <a:latin typeface="Segoe UI"/>
                <a:cs typeface="Segoe UI"/>
              </a:rPr>
              <a:t>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Development projects from Sub-Saharan Africa, completed between 2021 and 2024 can be entered into the competition for any relevant award.</a:t>
            </a:r>
            <a:r>
              <a:rPr lang="en-ZA" sz="1400" dirty="0">
                <a:solidFill>
                  <a:schemeClr val="bg1"/>
                </a:solidFill>
              </a:rPr>
              <a:t> Due to growth and interest in the awards, we have expanded the categories for the awards. In 2024, we will nominate finalists &amp; winners on a regional and Pan Africa level, if they are eligible. These regions are as follows: </a:t>
            </a:r>
            <a:r>
              <a:rPr lang="en-ZA" sz="1400" b="1" dirty="0">
                <a:solidFill>
                  <a:schemeClr val="bg1"/>
                </a:solidFill>
              </a:rPr>
              <a:t>South Africa and Southern Africa, Indian Ocean, East Africa, West Africa and North Africa.</a:t>
            </a:r>
            <a:b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</a:br>
            <a:b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b="1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All entries under this category will be judged on:</a:t>
            </a:r>
            <a:b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                                                                                    </a:t>
            </a:r>
            <a:b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1. Economic and financial considerations (Weighting: 30)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latin typeface="Arial Nova Light" panose="020B0504020202020204" pitchFamily="34" charset="0"/>
                <a:ea typeface="+mn-lt"/>
                <a:cs typeface="+mn-lt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a) Provides significant revenue-producing uses (such as retail/entertainment, office, residential, hotel, and/or civic/cultural/recreation)</a:t>
            </a:r>
            <a:endParaRPr lang="en-US" sz="1400" dirty="0">
              <a:solidFill>
                <a:schemeClr val="bg1"/>
              </a:solidFill>
              <a:latin typeface="Arial Nova Light" panose="020B05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   b) Strength of tenant mix, covenants and off takers </a:t>
            </a:r>
            <a:endParaRPr lang="en-US" sz="1400" dirty="0">
              <a:solidFill>
                <a:schemeClr val="bg1"/>
              </a:solidFill>
              <a:latin typeface="Arial Nova Light" panose="020B05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2. Design, &amp; User Experience (Weighting:40) 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latin typeface="Arial Nova Light" panose="020B0504020202020204" pitchFamily="34" charset="0"/>
                <a:ea typeface="+mn-lt"/>
                <a:cs typeface="+mn-lt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a) Innovation in the design, development process and user experience. </a:t>
            </a:r>
            <a:endParaRPr lang="en-US" sz="1400" dirty="0">
              <a:solidFill>
                <a:schemeClr val="bg1"/>
              </a:solidFill>
              <a:latin typeface="Arial Nova Light" panose="020B05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   b) Proven benefit to users ( tenants, residents, occupiers </a:t>
            </a:r>
            <a:r>
              <a:rPr lang="en-US" sz="1400" dirty="0" err="1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etc</a:t>
            </a:r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) </a:t>
            </a:r>
            <a:endParaRPr lang="en-US" sz="1400" dirty="0">
              <a:solidFill>
                <a:schemeClr val="bg1"/>
              </a:solidFill>
              <a:latin typeface="Arial Nova Light" panose="020B05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3. Environmentally sustainable design (Weighting: 30)</a:t>
            </a:r>
            <a:br>
              <a:rPr lang="en-US" sz="1400" dirty="0">
                <a:latin typeface="Arial Nova"/>
                <a:ea typeface="+mn-lt"/>
                <a:cs typeface="+mn-lt"/>
              </a:rPr>
            </a:br>
            <a:r>
              <a:rPr lang="en-US" sz="1400" dirty="0">
                <a:latin typeface="Arial Nova Light" panose="020B0504020202020204" pitchFamily="34" charset="0"/>
                <a:ea typeface="+mn-lt"/>
                <a:cs typeface="+mn-lt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Arial Nova Light" panose="020B0504020202020204" pitchFamily="34" charset="0"/>
                <a:ea typeface="+mn-lt"/>
                <a:cs typeface="+mn-lt"/>
              </a:rPr>
              <a:t>a) ESG impact and green building credentials.</a:t>
            </a:r>
            <a:endParaRPr lang="en-US" sz="1400" dirty="0">
              <a:solidFill>
                <a:schemeClr val="bg1"/>
              </a:solidFill>
              <a:latin typeface="Arial Nova Light" panose="020B0504020202020204" pitchFamily="34" charset="0"/>
            </a:endParaRPr>
          </a:p>
          <a:p>
            <a:br>
              <a:rPr lang="en-US" sz="2000" dirty="0"/>
            </a:br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PLEASE SUBMIT THIS DECK TO – </a:t>
            </a:r>
            <a:r>
              <a:rPr lang="en-US" sz="2000" b="1" dirty="0" err="1">
                <a:solidFill>
                  <a:schemeClr val="bg1"/>
                </a:solidFill>
                <a:latin typeface="Arial Nova" panose="020B0504020202020204" pitchFamily="34" charset="0"/>
                <a:ea typeface="+mn-lt"/>
                <a:cs typeface="+mn-lt"/>
              </a:rPr>
              <a:t>lindelwa@apievents.com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black and white sign&#10;&#10;Description automatically generated">
            <a:extLst>
              <a:ext uri="{FF2B5EF4-FFF2-40B4-BE49-F238E27FC236}">
                <a16:creationId xmlns:a16="http://schemas.microsoft.com/office/drawing/2014/main" id="{AE0E4745-82E1-4D2B-5022-653B692A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D04C6375-108B-6C27-914B-4172113A0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50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B23E08-7425-5650-CA1F-9E502950B7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2184" y="887443"/>
            <a:ext cx="4511842" cy="510778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 Best Retail Development Award</a:t>
            </a:r>
            <a:endParaRPr lang="en-US" b="1">
              <a:solidFill>
                <a:schemeClr val="bg1"/>
              </a:solidFill>
              <a:latin typeface="Arial Nova"/>
            </a:endParaRPr>
          </a:p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 (Large Mall – &gt;15,000sqm)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8091A-47ED-573D-8C43-C4922D3B48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5842" y="887443"/>
            <a:ext cx="4612105" cy="510778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Retail Development Award 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(Convenience Malls &lt;15,000sqm)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968B5-F654-3F91-D7D7-F41FB1054AAA}"/>
              </a:ext>
            </a:extLst>
          </p:cNvPr>
          <p:cNvSpPr txBox="1">
            <a:spLocks/>
          </p:cNvSpPr>
          <p:nvPr/>
        </p:nvSpPr>
        <p:spPr>
          <a:xfrm>
            <a:off x="5466758" y="887443"/>
            <a:ext cx="338478" cy="3712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6FFFEE-4037-BA55-B4A2-275F450263BB}"/>
              </a:ext>
            </a:extLst>
          </p:cNvPr>
          <p:cNvSpPr txBox="1">
            <a:spLocks/>
          </p:cNvSpPr>
          <p:nvPr/>
        </p:nvSpPr>
        <p:spPr>
          <a:xfrm>
            <a:off x="10783634" y="878475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C135B-4421-FA23-F0FE-3B04FFBD40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0745" y="1645719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Mixed-use Development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E61D-B5D4-0CD4-738A-14321E02B5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44403" y="1645719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Commercial Office Development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D577B-F6BE-8EC4-D9AB-B875DB2EAE19}"/>
              </a:ext>
            </a:extLst>
          </p:cNvPr>
          <p:cNvSpPr txBox="1">
            <a:spLocks/>
          </p:cNvSpPr>
          <p:nvPr/>
        </p:nvSpPr>
        <p:spPr>
          <a:xfrm>
            <a:off x="5475319" y="1645718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914D8-F4A1-6EEB-124E-46D7AF5AF5AC}"/>
              </a:ext>
            </a:extLst>
          </p:cNvPr>
          <p:cNvSpPr txBox="1">
            <a:spLocks/>
          </p:cNvSpPr>
          <p:nvPr/>
        </p:nvSpPr>
        <p:spPr>
          <a:xfrm>
            <a:off x="10792195" y="1636752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884F7-8B05-A89D-CACA-EBFD35C4CD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0744" y="2295067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Hotel Development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255240-70DC-CA1C-D5D2-F9997E26DE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44402" y="2295067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High-End Residential Development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67F82-9BDE-CB86-63DF-F4AD28123EFC}"/>
              </a:ext>
            </a:extLst>
          </p:cNvPr>
          <p:cNvSpPr txBox="1">
            <a:spLocks/>
          </p:cNvSpPr>
          <p:nvPr/>
        </p:nvSpPr>
        <p:spPr>
          <a:xfrm>
            <a:off x="5475318" y="2295066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C52806-1A9D-0512-1430-9552223BA790}"/>
              </a:ext>
            </a:extLst>
          </p:cNvPr>
          <p:cNvSpPr txBox="1">
            <a:spLocks/>
          </p:cNvSpPr>
          <p:nvPr/>
        </p:nvSpPr>
        <p:spPr>
          <a:xfrm>
            <a:off x="10792194" y="2286100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F5EF69-8A2A-E465-9FF8-7D630E2E8987}"/>
              </a:ext>
            </a:extLst>
          </p:cNvPr>
          <p:cNvSpPr txBox="1"/>
          <p:nvPr/>
        </p:nvSpPr>
        <p:spPr>
          <a:xfrm>
            <a:off x="909697" y="363035"/>
            <a:ext cx="9769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Award Selection : </a:t>
            </a:r>
            <a:r>
              <a:rPr lang="en-US" sz="14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(Move the x to the award you are choosing)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pic>
        <p:nvPicPr>
          <p:cNvPr id="33" name="Picture 32" descr="A black and white sign&#10;&#10;Description automatically generated">
            <a:extLst>
              <a:ext uri="{FF2B5EF4-FFF2-40B4-BE49-F238E27FC236}">
                <a16:creationId xmlns:a16="http://schemas.microsoft.com/office/drawing/2014/main" id="{9416BAE7-24C6-26FF-25CE-67325BD9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35" name="Picture 34" descr="A logo for a company&#10;&#10;Description automatically generated">
            <a:extLst>
              <a:ext uri="{FF2B5EF4-FFF2-40B4-BE49-F238E27FC236}">
                <a16:creationId xmlns:a16="http://schemas.microsoft.com/office/drawing/2014/main" id="{2D4D60E7-772A-43A8-CDF8-B44C758C1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84E5E9-D2EC-6B92-2F15-73924CC90E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2210" y="2982942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Affordable Housing Development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DEB04-FA42-4017-F137-16098E5AEB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45868" y="2982942"/>
            <a:ext cx="4612105" cy="510778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 Industrial, Logistics and Alternative Assets Award (Data Centers, Healthcare &amp; Education)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2446BA-3DCF-3314-D919-AF4E17915762}"/>
              </a:ext>
            </a:extLst>
          </p:cNvPr>
          <p:cNvSpPr txBox="1">
            <a:spLocks/>
          </p:cNvSpPr>
          <p:nvPr/>
        </p:nvSpPr>
        <p:spPr>
          <a:xfrm>
            <a:off x="5476784" y="2982942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51D14-787B-595F-0B13-AE01DFD2127F}"/>
              </a:ext>
            </a:extLst>
          </p:cNvPr>
          <p:cNvSpPr txBox="1">
            <a:spLocks/>
          </p:cNvSpPr>
          <p:nvPr/>
        </p:nvSpPr>
        <p:spPr>
          <a:xfrm>
            <a:off x="10803686" y="2973975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2CB591-A380-D3C3-0DB6-29047B83ED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0771" y="3686135"/>
            <a:ext cx="4511842" cy="510778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Retail Experience (including Food &amp; Beverage), Store and or activation space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D65CD7-83F7-392F-8FFD-409516C763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4429" y="3686135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Interiors Award (hotel &amp; workplace)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3CCE76-D6F7-F5CA-134C-F3694536422A}"/>
              </a:ext>
            </a:extLst>
          </p:cNvPr>
          <p:cNvSpPr txBox="1">
            <a:spLocks/>
          </p:cNvSpPr>
          <p:nvPr/>
        </p:nvSpPr>
        <p:spPr>
          <a:xfrm>
            <a:off x="5485345" y="3686134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65312D-B7FE-BDD0-C529-676B5ED6329F}"/>
              </a:ext>
            </a:extLst>
          </p:cNvPr>
          <p:cNvSpPr txBox="1">
            <a:spLocks/>
          </p:cNvSpPr>
          <p:nvPr/>
        </p:nvSpPr>
        <p:spPr>
          <a:xfrm>
            <a:off x="10802221" y="3677168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DF039C-6687-E604-2750-23DC6741CF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0770" y="4491553"/>
            <a:ext cx="4511842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Best Refurbishment Award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EC59C-2D3E-6425-5115-EB58E47414F7}"/>
              </a:ext>
            </a:extLst>
          </p:cNvPr>
          <p:cNvSpPr txBox="1">
            <a:spLocks/>
          </p:cNvSpPr>
          <p:nvPr/>
        </p:nvSpPr>
        <p:spPr>
          <a:xfrm>
            <a:off x="5485344" y="4491552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70DF259A-9CC7-C46C-A23C-F776CC4267E4}"/>
              </a:ext>
            </a:extLst>
          </p:cNvPr>
          <p:cNvSpPr/>
          <p:nvPr/>
        </p:nvSpPr>
        <p:spPr>
          <a:xfrm>
            <a:off x="5487353" y="2262364"/>
            <a:ext cx="338478" cy="36933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0A4FD-B0F7-6F7E-3B0D-2CDC81C95D00}"/>
              </a:ext>
            </a:extLst>
          </p:cNvPr>
          <p:cNvSpPr txBox="1"/>
          <p:nvPr/>
        </p:nvSpPr>
        <p:spPr>
          <a:xfrm>
            <a:off x="6054429" y="4217363"/>
            <a:ext cx="4612105" cy="306467"/>
          </a:xfrm>
          <a:prstGeom prst="roundRect">
            <a:avLst/>
          </a:prstGeom>
          <a:solidFill>
            <a:srgbClr val="8C6F2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cap="all">
                <a:solidFill>
                  <a:schemeClr val="bg1"/>
                </a:solidFill>
                <a:latin typeface="Arial Nova"/>
              </a:rPr>
              <a:t>Project Region</a:t>
            </a:r>
            <a:endParaRPr lang="en-US" sz="12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D873B-8A9E-B8C0-6EB1-F15988440019}"/>
              </a:ext>
            </a:extLst>
          </p:cNvPr>
          <p:cNvSpPr txBox="1">
            <a:spLocks/>
          </p:cNvSpPr>
          <p:nvPr/>
        </p:nvSpPr>
        <p:spPr>
          <a:xfrm>
            <a:off x="10802221" y="4208396"/>
            <a:ext cx="338478" cy="30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600" b="1" cap="all">
              <a:solidFill>
                <a:srgbClr val="00A995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1002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>
            <a:extLst>
              <a:ext uri="{FF2B5EF4-FFF2-40B4-BE49-F238E27FC236}">
                <a16:creationId xmlns:a16="http://schemas.microsoft.com/office/drawing/2014/main" id="{1085CA8B-91DE-9D46-5AB5-8EA14773A685}"/>
              </a:ext>
            </a:extLst>
          </p:cNvPr>
          <p:cNvSpPr txBox="1"/>
          <p:nvPr/>
        </p:nvSpPr>
        <p:spPr>
          <a:xfrm>
            <a:off x="891335" y="242464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Name and Surname</a:t>
            </a:r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09668672-1101-073D-80A4-B1F8D43EB4D9}"/>
              </a:ext>
            </a:extLst>
          </p:cNvPr>
          <p:cNvSpPr txBox="1"/>
          <p:nvPr/>
        </p:nvSpPr>
        <p:spPr>
          <a:xfrm>
            <a:off x="909695" y="1087090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Company of the Person Submitting the Award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0A8FF484-0D65-D420-2C66-7D036CF72053}"/>
              </a:ext>
            </a:extLst>
          </p:cNvPr>
          <p:cNvSpPr txBox="1"/>
          <p:nvPr/>
        </p:nvSpPr>
        <p:spPr>
          <a:xfrm>
            <a:off x="891333" y="1876631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Email Address</a:t>
            </a:r>
            <a:endParaRPr lang="en-US"/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2BCF359D-51E1-06B3-1DB3-C69EF722912A}"/>
              </a:ext>
            </a:extLst>
          </p:cNvPr>
          <p:cNvSpPr txBox="1"/>
          <p:nvPr/>
        </p:nvSpPr>
        <p:spPr>
          <a:xfrm>
            <a:off x="891332" y="2748800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Mobile Contact Number</a:t>
            </a:r>
            <a:endParaRPr lang="en-US"/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C5D7017A-33AA-9E9F-6154-4A4F3D00A7BE}"/>
              </a:ext>
            </a:extLst>
          </p:cNvPr>
          <p:cNvSpPr txBox="1"/>
          <p:nvPr/>
        </p:nvSpPr>
        <p:spPr>
          <a:xfrm>
            <a:off x="891331" y="3666871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Name of Project and when was the development/project completed? (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DD/MM/YYYY)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EB0F1A70-438D-223B-C04F-0070BC2F2D5C}"/>
              </a:ext>
            </a:extLst>
          </p:cNvPr>
          <p:cNvSpPr txBox="1"/>
          <p:nvPr/>
        </p:nvSpPr>
        <p:spPr>
          <a:xfrm>
            <a:off x="891329" y="4557400"/>
            <a:ext cx="976901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Describe the development's/project location 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A64C20-92BD-D5FD-371C-D5E14D13299F}"/>
              </a:ext>
            </a:extLst>
          </p:cNvPr>
          <p:cNvSpPr>
            <a:spLocks/>
          </p:cNvSpPr>
          <p:nvPr/>
        </p:nvSpPr>
        <p:spPr>
          <a:xfrm>
            <a:off x="961559" y="614906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CC9106-D0EB-D699-4E94-473060012A50}"/>
              </a:ext>
            </a:extLst>
          </p:cNvPr>
          <p:cNvSpPr>
            <a:spLocks/>
          </p:cNvSpPr>
          <p:nvPr/>
        </p:nvSpPr>
        <p:spPr>
          <a:xfrm>
            <a:off x="943197" y="1459532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F0F4A5-3382-2BB0-21FA-875263AF0FB4}"/>
              </a:ext>
            </a:extLst>
          </p:cNvPr>
          <p:cNvSpPr>
            <a:spLocks/>
          </p:cNvSpPr>
          <p:nvPr/>
        </p:nvSpPr>
        <p:spPr>
          <a:xfrm>
            <a:off x="943196" y="2249073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185397-5518-035A-643C-F4449CE3030B}"/>
              </a:ext>
            </a:extLst>
          </p:cNvPr>
          <p:cNvSpPr>
            <a:spLocks/>
          </p:cNvSpPr>
          <p:nvPr/>
        </p:nvSpPr>
        <p:spPr>
          <a:xfrm>
            <a:off x="943195" y="3121241"/>
            <a:ext cx="10276973" cy="340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B6FABF-6ADD-41A6-81DF-2DA38C03C110}"/>
              </a:ext>
            </a:extLst>
          </p:cNvPr>
          <p:cNvSpPr>
            <a:spLocks/>
          </p:cNvSpPr>
          <p:nvPr/>
        </p:nvSpPr>
        <p:spPr>
          <a:xfrm>
            <a:off x="951259" y="4061272"/>
            <a:ext cx="10260596" cy="3717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BD14449-5131-C8BC-3702-066217A762DD}"/>
              </a:ext>
            </a:extLst>
          </p:cNvPr>
          <p:cNvSpPr>
            <a:spLocks/>
          </p:cNvSpPr>
          <p:nvPr/>
        </p:nvSpPr>
        <p:spPr>
          <a:xfrm>
            <a:off x="943194" y="4929843"/>
            <a:ext cx="10276973" cy="131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black and white sign&#10;&#10;Description automatically generated">
            <a:extLst>
              <a:ext uri="{FF2B5EF4-FFF2-40B4-BE49-F238E27FC236}">
                <a16:creationId xmlns:a16="http://schemas.microsoft.com/office/drawing/2014/main" id="{269E82C4-EF9A-ACAA-4BE1-70799FE4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24" name="Picture 23" descr="A logo for a company&#10;&#10;Description automatically generated">
            <a:extLst>
              <a:ext uri="{FF2B5EF4-FFF2-40B4-BE49-F238E27FC236}">
                <a16:creationId xmlns:a16="http://schemas.microsoft.com/office/drawing/2014/main" id="{1A7A8023-37CA-51D1-ED34-CA430B15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>
            <a:extLst>
              <a:ext uri="{FF2B5EF4-FFF2-40B4-BE49-F238E27FC236}">
                <a16:creationId xmlns:a16="http://schemas.microsoft.com/office/drawing/2014/main" id="{CA3F3547-A080-EEF5-A5C8-02BBF8DE59F0}"/>
              </a:ext>
            </a:extLst>
          </p:cNvPr>
          <p:cNvSpPr txBox="1"/>
          <p:nvPr/>
        </p:nvSpPr>
        <p:spPr>
          <a:xfrm>
            <a:off x="891328" y="343448"/>
            <a:ext cx="1027395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Outline the development's sensitivity to the local community and integration into the environment (150 Words)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80853607-9353-86A9-6F1B-672D0194F5F4}"/>
              </a:ext>
            </a:extLst>
          </p:cNvPr>
          <p:cNvSpPr txBox="1"/>
          <p:nvPr/>
        </p:nvSpPr>
        <p:spPr>
          <a:xfrm>
            <a:off x="891326" y="3519978"/>
            <a:ext cx="1027395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Outline ESG metrics and green building credentials (150 words)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A64C20-92BD-D5FD-371C-D5E14D13299F}"/>
              </a:ext>
            </a:extLst>
          </p:cNvPr>
          <p:cNvSpPr>
            <a:spLocks/>
          </p:cNvSpPr>
          <p:nvPr/>
        </p:nvSpPr>
        <p:spPr>
          <a:xfrm>
            <a:off x="961559" y="1138207"/>
            <a:ext cx="10276973" cy="2195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AB8B32-D669-F865-4071-707A2A46D186}"/>
              </a:ext>
            </a:extLst>
          </p:cNvPr>
          <p:cNvSpPr>
            <a:spLocks/>
          </p:cNvSpPr>
          <p:nvPr/>
        </p:nvSpPr>
        <p:spPr>
          <a:xfrm>
            <a:off x="961559" y="3984231"/>
            <a:ext cx="10276973" cy="221376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9" name="Picture 18" descr="A black and white sign&#10;&#10;Description automatically generated">
            <a:extLst>
              <a:ext uri="{FF2B5EF4-FFF2-40B4-BE49-F238E27FC236}">
                <a16:creationId xmlns:a16="http://schemas.microsoft.com/office/drawing/2014/main" id="{F788DD9E-CC7F-8BCF-7C7A-40F2C39A8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21" name="Picture 20" descr="A logo for a company&#10;&#10;Description automatically generated">
            <a:extLst>
              <a:ext uri="{FF2B5EF4-FFF2-40B4-BE49-F238E27FC236}">
                <a16:creationId xmlns:a16="http://schemas.microsoft.com/office/drawing/2014/main" id="{62295597-CFE1-270E-FE49-C419B5E1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>
            <a:extLst>
              <a:ext uri="{FF2B5EF4-FFF2-40B4-BE49-F238E27FC236}">
                <a16:creationId xmlns:a16="http://schemas.microsoft.com/office/drawing/2014/main" id="{CA3F3547-A080-EEF5-A5C8-02BBF8DE59F0}"/>
              </a:ext>
            </a:extLst>
          </p:cNvPr>
          <p:cNvSpPr txBox="1"/>
          <p:nvPr/>
        </p:nvSpPr>
        <p:spPr>
          <a:xfrm>
            <a:off x="891328" y="279183"/>
            <a:ext cx="1027395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Describe the project/development's aesthetics and architectural appeal </a:t>
            </a:r>
          </a:p>
          <a:p>
            <a:r>
              <a:rPr lang="en-US" sz="1400" b="1">
                <a:solidFill>
                  <a:schemeClr val="bg1"/>
                </a:solidFill>
                <a:latin typeface="Arial Nova"/>
                <a:ea typeface="+mn-lt"/>
                <a:cs typeface="+mn-lt"/>
              </a:rPr>
              <a:t>[Hint: technical and architectural quality] (150 Words) </a:t>
            </a:r>
            <a:endParaRPr lang="en-US" sz="14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80853607-9353-86A9-6F1B-672D0194F5F4}"/>
              </a:ext>
            </a:extLst>
          </p:cNvPr>
          <p:cNvSpPr txBox="1"/>
          <p:nvPr/>
        </p:nvSpPr>
        <p:spPr>
          <a:xfrm>
            <a:off x="891326" y="3428170"/>
            <a:ext cx="1027395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Describe the originality of the concept for the development. (150 words)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A64C20-92BD-D5FD-371C-D5E14D13299F}"/>
              </a:ext>
            </a:extLst>
          </p:cNvPr>
          <p:cNvSpPr>
            <a:spLocks/>
          </p:cNvSpPr>
          <p:nvPr/>
        </p:nvSpPr>
        <p:spPr>
          <a:xfrm>
            <a:off x="961559" y="1046400"/>
            <a:ext cx="10276973" cy="22780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AB8B32-D669-F865-4071-707A2A46D186}"/>
              </a:ext>
            </a:extLst>
          </p:cNvPr>
          <p:cNvSpPr>
            <a:spLocks/>
          </p:cNvSpPr>
          <p:nvPr/>
        </p:nvSpPr>
        <p:spPr>
          <a:xfrm>
            <a:off x="961559" y="3892423"/>
            <a:ext cx="10276973" cy="22413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white sign&#10;&#10;Description automatically generated">
            <a:extLst>
              <a:ext uri="{FF2B5EF4-FFF2-40B4-BE49-F238E27FC236}">
                <a16:creationId xmlns:a16="http://schemas.microsoft.com/office/drawing/2014/main" id="{C7141F7F-06B0-36F2-52ED-DE3F8564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70CCD170-4986-1A14-3182-FFB4B302B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DCBF-5C8F-B389-5775-4663F6731C62}"/>
              </a:ext>
            </a:extLst>
          </p:cNvPr>
          <p:cNvSpPr txBox="1"/>
          <p:nvPr/>
        </p:nvSpPr>
        <p:spPr>
          <a:xfrm>
            <a:off x="916691" y="206040"/>
            <a:ext cx="86805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Describe the project or development's KEY USPS &amp; VALUE PROPOSITION </a:t>
            </a:r>
            <a:endParaRPr lang="en-US" b="1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2B5E4-99F0-08AB-4D08-F972E81F6D64}"/>
              </a:ext>
            </a:extLst>
          </p:cNvPr>
          <p:cNvSpPr txBox="1"/>
          <p:nvPr/>
        </p:nvSpPr>
        <p:spPr>
          <a:xfrm>
            <a:off x="920650" y="48709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Nova"/>
              </a:rPr>
              <a:t>750 words maximum </a:t>
            </a:r>
            <a:endParaRPr lang="en-US" sz="200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8BFE-04F6-D65F-501D-7DE706FBE000}"/>
              </a:ext>
            </a:extLst>
          </p:cNvPr>
          <p:cNvSpPr txBox="1"/>
          <p:nvPr/>
        </p:nvSpPr>
        <p:spPr>
          <a:xfrm>
            <a:off x="3718783" y="5299515"/>
            <a:ext cx="417892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High resolution logo of the development</a:t>
            </a:r>
          </a:p>
          <a:p>
            <a:r>
              <a:rPr lang="en-US" sz="160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Should the development not have a logo, </a:t>
            </a:r>
          </a:p>
          <a:p>
            <a:r>
              <a:rPr lang="en-US" sz="160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please add the logo of the developing </a:t>
            </a:r>
          </a:p>
          <a:p>
            <a:r>
              <a:rPr lang="en-US" sz="1600">
                <a:solidFill>
                  <a:srgbClr val="FFFFFF"/>
                </a:solidFill>
                <a:latin typeface="Arial Nova"/>
                <a:ea typeface="+mn-lt"/>
                <a:cs typeface="+mn-lt"/>
              </a:rPr>
              <a:t>company/s and partners.</a:t>
            </a:r>
            <a:endParaRPr lang="en-US" sz="2400" b="1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F4306F-041A-FF89-858F-F86F1A6C9F31}"/>
              </a:ext>
            </a:extLst>
          </p:cNvPr>
          <p:cNvSpPr>
            <a:spLocks/>
          </p:cNvSpPr>
          <p:nvPr/>
        </p:nvSpPr>
        <p:spPr>
          <a:xfrm>
            <a:off x="802997" y="851717"/>
            <a:ext cx="10586007" cy="406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C6F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ZA" sz="9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10857DE6-6016-8DCE-1ABF-B56EFA24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8" y="5100898"/>
            <a:ext cx="2558512" cy="1558207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">
            <a:extLst>
              <a:ext uri="{FF2B5EF4-FFF2-40B4-BE49-F238E27FC236}">
                <a16:creationId xmlns:a16="http://schemas.microsoft.com/office/drawing/2014/main" id="{62F7CA2A-4617-F8FA-BC3D-99DD8DFC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CF9326CF-B626-3090-B50E-653FC55B5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3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73FA7-EEA9-3198-6F1A-DBA45BE1D7E3}"/>
              </a:ext>
            </a:extLst>
          </p:cNvPr>
          <p:cNvSpPr txBox="1"/>
          <p:nvPr/>
        </p:nvSpPr>
        <p:spPr>
          <a:xfrm>
            <a:off x="915756" y="157767"/>
            <a:ext cx="70946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 Nova"/>
              </a:rPr>
              <a:t>Supporting Documents</a:t>
            </a:r>
          </a:p>
          <a:p>
            <a:r>
              <a:rPr lang="en-US" sz="1200" i="1">
                <a:solidFill>
                  <a:srgbClr val="FF0000"/>
                </a:solidFill>
                <a:latin typeface="Arial Nova"/>
              </a:rPr>
              <a:t>(insert link if applicable)</a:t>
            </a:r>
          </a:p>
        </p:txBody>
      </p:sp>
      <p:pic>
        <p:nvPicPr>
          <p:cNvPr id="3" name="Picture 2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4858D1E3-6D06-0BDE-8F76-2EFFB0833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7" y="924012"/>
            <a:ext cx="4172787" cy="2537021"/>
          </a:xfrm>
          <a:prstGeom prst="rect">
            <a:avLst/>
          </a:prstGeom>
          <a:ln w="57150">
            <a:noFill/>
          </a:ln>
        </p:spPr>
      </p:pic>
      <p:pic>
        <p:nvPicPr>
          <p:cNvPr id="7" name="Picture 6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68EEF9E1-6569-6CB2-7DE1-F3DFEAA0E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785" y="924012"/>
            <a:ext cx="4162761" cy="2530939"/>
          </a:xfrm>
          <a:prstGeom prst="rect">
            <a:avLst/>
          </a:prstGeom>
        </p:spPr>
      </p:pic>
      <p:pic>
        <p:nvPicPr>
          <p:cNvPr id="8" name="Picture 7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3F44180-D764-3F17-4D80-36FEDB01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7" y="3711328"/>
            <a:ext cx="4172787" cy="2537021"/>
          </a:xfrm>
          <a:prstGeom prst="rect">
            <a:avLst/>
          </a:prstGeom>
        </p:spPr>
      </p:pic>
      <p:pic>
        <p:nvPicPr>
          <p:cNvPr id="9" name="Picture 8" descr="A tall building in the background&#10;&#10;Description automatically generated">
            <a:extLst>
              <a:ext uri="{FF2B5EF4-FFF2-40B4-BE49-F238E27FC236}">
                <a16:creationId xmlns:a16="http://schemas.microsoft.com/office/drawing/2014/main" id="{F87F3763-F55B-BEA9-95FC-394B7FD8E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785" y="3711328"/>
            <a:ext cx="4162761" cy="2530939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06EF329E-3CBE-3DD8-3D89-D5999DCAF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403" y="6341897"/>
            <a:ext cx="1371601" cy="381858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FBD512B7-10A1-929B-5B56-2BF79417D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155" y="6198456"/>
            <a:ext cx="1147485" cy="5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50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B93A166D-5E8F-F92D-5DC5-BA125F9A8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 r="260" b="17108"/>
          <a:stretch/>
        </p:blipFill>
        <p:spPr>
          <a:xfrm>
            <a:off x="0" y="0"/>
            <a:ext cx="12198722" cy="6860245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D5506C2-CA12-2BC4-510A-1FBD8217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32" y="2941437"/>
            <a:ext cx="4871748" cy="2276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459FD9-4DCF-81FA-1771-2E6CFE3E4DC8}"/>
              </a:ext>
            </a:extLst>
          </p:cNvPr>
          <p:cNvSpPr txBox="1"/>
          <p:nvPr/>
        </p:nvSpPr>
        <p:spPr>
          <a:xfrm>
            <a:off x="3735713" y="5322041"/>
            <a:ext cx="4732056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A87264"/>
                </a:solidFill>
                <a:latin typeface="Arial Nova"/>
              </a:rPr>
              <a:t>Thank you and good luck</a:t>
            </a:r>
          </a:p>
        </p:txBody>
      </p:sp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421F054E-82D4-F111-80BD-59510C57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60" y="623830"/>
            <a:ext cx="6507081" cy="18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FAC76FE08B04A8215824CF8CFC820" ma:contentTypeVersion="18" ma:contentTypeDescription="Create a new document." ma:contentTypeScope="" ma:versionID="289bdf415bea34ef3ba17e61bbf8ede8">
  <xsd:schema xmlns:xsd="http://www.w3.org/2001/XMLSchema" xmlns:xs="http://www.w3.org/2001/XMLSchema" xmlns:p="http://schemas.microsoft.com/office/2006/metadata/properties" xmlns:ns2="8539d9ae-1713-44ae-a47e-54125d283de4" xmlns:ns3="4d077d08-86f5-40d2-a250-5a52e9508224" targetNamespace="http://schemas.microsoft.com/office/2006/metadata/properties" ma:root="true" ma:fieldsID="043d695a8ea4753843f31fc40d3608a9" ns2:_="" ns3:_="">
    <xsd:import namespace="8539d9ae-1713-44ae-a47e-54125d283de4"/>
    <xsd:import namespace="4d077d08-86f5-40d2-a250-5a52e9508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9d9ae-1713-44ae-a47e-54125d283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eadeebc-b49c-40c5-8bae-4adc7cb07f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77d08-86f5-40d2-a250-5a52e9508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fc5038-ad7e-40d7-8c36-9ae19b910f69}" ma:internalName="TaxCatchAll" ma:showField="CatchAllData" ma:web="4d077d08-86f5-40d2-a250-5a52e9508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4D076-5F3B-411D-994E-90D359445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09801-5754-4485-9AD8-3CE10F32B4DE}">
  <ds:schemaRefs>
    <ds:schemaRef ds:uri="4d077d08-86f5-40d2-a250-5a52e9508224"/>
    <ds:schemaRef ds:uri="8539d9ae-1713-44ae-a47e-54125d283d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585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Arial Nova</vt:lpstr>
      <vt:lpstr>Arial Nova Light</vt:lpstr>
      <vt:lpstr>Cochocib Script Latin Pro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Muzi Khoza</cp:lastModifiedBy>
  <cp:revision>1</cp:revision>
  <dcterms:created xsi:type="dcterms:W3CDTF">2024-05-13T08:00:18Z</dcterms:created>
  <dcterms:modified xsi:type="dcterms:W3CDTF">2024-07-09T11:37:24Z</dcterms:modified>
</cp:coreProperties>
</file>